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69"/>
  </p:notesMasterIdLst>
  <p:sldIdLst>
    <p:sldId id="256" r:id="rId2"/>
    <p:sldId id="310" r:id="rId3"/>
    <p:sldId id="259" r:id="rId4"/>
    <p:sldId id="311" r:id="rId5"/>
    <p:sldId id="313" r:id="rId6"/>
    <p:sldId id="292" r:id="rId7"/>
    <p:sldId id="319" r:id="rId8"/>
    <p:sldId id="320" r:id="rId9"/>
    <p:sldId id="321" r:id="rId10"/>
    <p:sldId id="322" r:id="rId11"/>
    <p:sldId id="323" r:id="rId12"/>
    <p:sldId id="324" r:id="rId13"/>
    <p:sldId id="325" r:id="rId14"/>
    <p:sldId id="338" r:id="rId15"/>
    <p:sldId id="326" r:id="rId16"/>
    <p:sldId id="337" r:id="rId17"/>
    <p:sldId id="335" r:id="rId18"/>
    <p:sldId id="336" r:id="rId19"/>
    <p:sldId id="327" r:id="rId20"/>
    <p:sldId id="328" r:id="rId21"/>
    <p:sldId id="329" r:id="rId22"/>
    <p:sldId id="330" r:id="rId23"/>
    <p:sldId id="331" r:id="rId24"/>
    <p:sldId id="332" r:id="rId25"/>
    <p:sldId id="334" r:id="rId26"/>
    <p:sldId id="333" r:id="rId27"/>
    <p:sldId id="340" r:id="rId28"/>
    <p:sldId id="275" r:id="rId29"/>
    <p:sldId id="269" r:id="rId30"/>
    <p:sldId id="264" r:id="rId31"/>
    <p:sldId id="314" r:id="rId32"/>
    <p:sldId id="315" r:id="rId33"/>
    <p:sldId id="316" r:id="rId34"/>
    <p:sldId id="317" r:id="rId35"/>
    <p:sldId id="341" r:id="rId36"/>
    <p:sldId id="343" r:id="rId37"/>
    <p:sldId id="344"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42" r:id="rId51"/>
    <p:sldId id="360" r:id="rId52"/>
    <p:sldId id="361" r:id="rId53"/>
    <p:sldId id="362" r:id="rId54"/>
    <p:sldId id="363" r:id="rId55"/>
    <p:sldId id="364" r:id="rId56"/>
    <p:sldId id="345" r:id="rId57"/>
    <p:sldId id="346" r:id="rId58"/>
    <p:sldId id="365" r:id="rId59"/>
    <p:sldId id="366" r:id="rId60"/>
    <p:sldId id="367" r:id="rId61"/>
    <p:sldId id="368" r:id="rId62"/>
    <p:sldId id="369" r:id="rId63"/>
    <p:sldId id="370" r:id="rId64"/>
    <p:sldId id="371" r:id="rId65"/>
    <p:sldId id="372" r:id="rId66"/>
    <p:sldId id="347" r:id="rId67"/>
    <p:sldId id="339" r:id="rId68"/>
  </p:sldIdLst>
  <p:sldSz cx="9144000" cy="5143500" type="screen16x9"/>
  <p:notesSz cx="6858000" cy="9144000"/>
  <p:embeddedFontLst>
    <p:embeddedFont>
      <p:font typeface="Bebas Neue" panose="020B0606020202050201" pitchFamily="34" charset="0"/>
      <p:regular r:id="rId70"/>
    </p:embeddedFont>
    <p:embeddedFont>
      <p:font typeface="Century Gothic" panose="020B0502020202020204" pitchFamily="34" charset="0"/>
      <p:regular r:id="rId71"/>
      <p:bold r:id="rId72"/>
      <p:italic r:id="rId73"/>
      <p:boldItalic r:id="rId74"/>
    </p:embeddedFont>
    <p:embeddedFont>
      <p:font typeface="Fredoka One" panose="02000000000000000000" pitchFamily="2" charset="0"/>
      <p:regular r:id="rId75"/>
    </p:embeddedFont>
    <p:embeddedFont>
      <p:font typeface="Nunito"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909DE3-DD3C-4EAE-9509-8656BDE1ECB9}">
  <a:tblStyle styleId="{52909DE3-DD3C-4EAE-9509-8656BDE1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113" d="100"/>
          <a:sy n="113" d="100"/>
        </p:scale>
        <p:origin x="58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ta Sai Akshay - [CB.EN.U4AIE20040]" userId="ba6ef436-a4e9-4d6f-a9ed-df71b79fab3c" providerId="ADAL" clId="{A61F0BC2-A8FF-41B1-A371-7C5195467D10}"/>
    <pc:docChg chg="custSel addSld delSld modSld sldOrd delMainMaster">
      <pc:chgData name="Menta Sai Akshay - [CB.EN.U4AIE20040]" userId="ba6ef436-a4e9-4d6f-a9ed-df71b79fab3c" providerId="ADAL" clId="{A61F0BC2-A8FF-41B1-A371-7C5195467D10}" dt="2023-01-09T14:54:27.966" v="940" actId="1076"/>
      <pc:docMkLst>
        <pc:docMk/>
      </pc:docMkLst>
      <pc:sldChg chg="del">
        <pc:chgData name="Menta Sai Akshay - [CB.EN.U4AIE20040]" userId="ba6ef436-a4e9-4d6f-a9ed-df71b79fab3c" providerId="ADAL" clId="{A61F0BC2-A8FF-41B1-A371-7C5195467D10}" dt="2023-01-09T14:52:57.045" v="869" actId="47"/>
        <pc:sldMkLst>
          <pc:docMk/>
          <pc:sldMk cId="0" sldId="257"/>
        </pc:sldMkLst>
      </pc:sldChg>
      <pc:sldChg chg="del">
        <pc:chgData name="Menta Sai Akshay - [CB.EN.U4AIE20040]" userId="ba6ef436-a4e9-4d6f-a9ed-df71b79fab3c" providerId="ADAL" clId="{A61F0BC2-A8FF-41B1-A371-7C5195467D10}" dt="2023-01-09T14:52:59.558" v="870" actId="47"/>
        <pc:sldMkLst>
          <pc:docMk/>
          <pc:sldMk cId="0" sldId="260"/>
        </pc:sldMkLst>
      </pc:sldChg>
      <pc:sldChg chg="del">
        <pc:chgData name="Menta Sai Akshay - [CB.EN.U4AIE20040]" userId="ba6ef436-a4e9-4d6f-a9ed-df71b79fab3c" providerId="ADAL" clId="{A61F0BC2-A8FF-41B1-A371-7C5195467D10}" dt="2023-01-09T14:53:02.113" v="871" actId="47"/>
        <pc:sldMkLst>
          <pc:docMk/>
          <pc:sldMk cId="0" sldId="261"/>
        </pc:sldMkLst>
      </pc:sldChg>
      <pc:sldChg chg="del">
        <pc:chgData name="Menta Sai Akshay - [CB.EN.U4AIE20040]" userId="ba6ef436-a4e9-4d6f-a9ed-df71b79fab3c" providerId="ADAL" clId="{A61F0BC2-A8FF-41B1-A371-7C5195467D10}" dt="2023-01-09T14:53:03.779" v="872" actId="47"/>
        <pc:sldMkLst>
          <pc:docMk/>
          <pc:sldMk cId="0" sldId="262"/>
        </pc:sldMkLst>
      </pc:sldChg>
      <pc:sldChg chg="del">
        <pc:chgData name="Menta Sai Akshay - [CB.EN.U4AIE20040]" userId="ba6ef436-a4e9-4d6f-a9ed-df71b79fab3c" providerId="ADAL" clId="{A61F0BC2-A8FF-41B1-A371-7C5195467D10}" dt="2023-01-09T14:53:05.581" v="873" actId="47"/>
        <pc:sldMkLst>
          <pc:docMk/>
          <pc:sldMk cId="0" sldId="263"/>
        </pc:sldMkLst>
      </pc:sldChg>
      <pc:sldChg chg="del">
        <pc:chgData name="Menta Sai Akshay - [CB.EN.U4AIE20040]" userId="ba6ef436-a4e9-4d6f-a9ed-df71b79fab3c" providerId="ADAL" clId="{A61F0BC2-A8FF-41B1-A371-7C5195467D10}" dt="2023-01-09T14:53:19.799" v="874" actId="47"/>
        <pc:sldMkLst>
          <pc:docMk/>
          <pc:sldMk cId="0" sldId="265"/>
        </pc:sldMkLst>
      </pc:sldChg>
      <pc:sldChg chg="del">
        <pc:chgData name="Menta Sai Akshay - [CB.EN.U4AIE20040]" userId="ba6ef436-a4e9-4d6f-a9ed-df71b79fab3c" providerId="ADAL" clId="{A61F0BC2-A8FF-41B1-A371-7C5195467D10}" dt="2023-01-09T14:53:20.458" v="875" actId="47"/>
        <pc:sldMkLst>
          <pc:docMk/>
          <pc:sldMk cId="0" sldId="266"/>
        </pc:sldMkLst>
      </pc:sldChg>
      <pc:sldChg chg="del">
        <pc:chgData name="Menta Sai Akshay - [CB.EN.U4AIE20040]" userId="ba6ef436-a4e9-4d6f-a9ed-df71b79fab3c" providerId="ADAL" clId="{A61F0BC2-A8FF-41B1-A371-7C5195467D10}" dt="2023-01-09T14:53:20.927" v="876" actId="47"/>
        <pc:sldMkLst>
          <pc:docMk/>
          <pc:sldMk cId="0" sldId="267"/>
        </pc:sldMkLst>
      </pc:sldChg>
      <pc:sldChg chg="del">
        <pc:chgData name="Menta Sai Akshay - [CB.EN.U4AIE20040]" userId="ba6ef436-a4e9-4d6f-a9ed-df71b79fab3c" providerId="ADAL" clId="{A61F0BC2-A8FF-41B1-A371-7C5195467D10}" dt="2023-01-09T14:53:21.283" v="877" actId="47"/>
        <pc:sldMkLst>
          <pc:docMk/>
          <pc:sldMk cId="0" sldId="268"/>
        </pc:sldMkLst>
      </pc:sldChg>
      <pc:sldChg chg="del">
        <pc:chgData name="Menta Sai Akshay - [CB.EN.U4AIE20040]" userId="ba6ef436-a4e9-4d6f-a9ed-df71b79fab3c" providerId="ADAL" clId="{A61F0BC2-A8FF-41B1-A371-7C5195467D10}" dt="2023-01-09T14:53:21.681" v="878" actId="47"/>
        <pc:sldMkLst>
          <pc:docMk/>
          <pc:sldMk cId="0" sldId="270"/>
        </pc:sldMkLst>
      </pc:sldChg>
      <pc:sldChg chg="del">
        <pc:chgData name="Menta Sai Akshay - [CB.EN.U4AIE20040]" userId="ba6ef436-a4e9-4d6f-a9ed-df71b79fab3c" providerId="ADAL" clId="{A61F0BC2-A8FF-41B1-A371-7C5195467D10}" dt="2023-01-09T14:53:22.387" v="879" actId="47"/>
        <pc:sldMkLst>
          <pc:docMk/>
          <pc:sldMk cId="0" sldId="271"/>
        </pc:sldMkLst>
      </pc:sldChg>
      <pc:sldChg chg="del">
        <pc:chgData name="Menta Sai Akshay - [CB.EN.U4AIE20040]" userId="ba6ef436-a4e9-4d6f-a9ed-df71b79fab3c" providerId="ADAL" clId="{A61F0BC2-A8FF-41B1-A371-7C5195467D10}" dt="2023-01-09T14:53:23.074" v="880" actId="47"/>
        <pc:sldMkLst>
          <pc:docMk/>
          <pc:sldMk cId="0" sldId="272"/>
        </pc:sldMkLst>
      </pc:sldChg>
      <pc:sldChg chg="del">
        <pc:chgData name="Menta Sai Akshay - [CB.EN.U4AIE20040]" userId="ba6ef436-a4e9-4d6f-a9ed-df71b79fab3c" providerId="ADAL" clId="{A61F0BC2-A8FF-41B1-A371-7C5195467D10}" dt="2023-01-09T14:53:23.515" v="881" actId="47"/>
        <pc:sldMkLst>
          <pc:docMk/>
          <pc:sldMk cId="0" sldId="273"/>
        </pc:sldMkLst>
      </pc:sldChg>
      <pc:sldChg chg="del">
        <pc:chgData name="Menta Sai Akshay - [CB.EN.U4AIE20040]" userId="ba6ef436-a4e9-4d6f-a9ed-df71b79fab3c" providerId="ADAL" clId="{A61F0BC2-A8FF-41B1-A371-7C5195467D10}" dt="2023-01-09T14:53:23.923" v="882" actId="47"/>
        <pc:sldMkLst>
          <pc:docMk/>
          <pc:sldMk cId="0" sldId="274"/>
        </pc:sldMkLst>
      </pc:sldChg>
      <pc:sldChg chg="del">
        <pc:chgData name="Menta Sai Akshay - [CB.EN.U4AIE20040]" userId="ba6ef436-a4e9-4d6f-a9ed-df71b79fab3c" providerId="ADAL" clId="{A61F0BC2-A8FF-41B1-A371-7C5195467D10}" dt="2023-01-09T14:53:24.265" v="883" actId="47"/>
        <pc:sldMkLst>
          <pc:docMk/>
          <pc:sldMk cId="0" sldId="276"/>
        </pc:sldMkLst>
      </pc:sldChg>
      <pc:sldChg chg="del">
        <pc:chgData name="Menta Sai Akshay - [CB.EN.U4AIE20040]" userId="ba6ef436-a4e9-4d6f-a9ed-df71b79fab3c" providerId="ADAL" clId="{A61F0BC2-A8FF-41B1-A371-7C5195467D10}" dt="2023-01-09T14:53:24.668" v="884" actId="47"/>
        <pc:sldMkLst>
          <pc:docMk/>
          <pc:sldMk cId="0" sldId="277"/>
        </pc:sldMkLst>
      </pc:sldChg>
      <pc:sldChg chg="del">
        <pc:chgData name="Menta Sai Akshay - [CB.EN.U4AIE20040]" userId="ba6ef436-a4e9-4d6f-a9ed-df71b79fab3c" providerId="ADAL" clId="{A61F0BC2-A8FF-41B1-A371-7C5195467D10}" dt="2023-01-09T14:53:25.415" v="885" actId="47"/>
        <pc:sldMkLst>
          <pc:docMk/>
          <pc:sldMk cId="0" sldId="278"/>
        </pc:sldMkLst>
      </pc:sldChg>
      <pc:sldChg chg="del">
        <pc:chgData name="Menta Sai Akshay - [CB.EN.U4AIE20040]" userId="ba6ef436-a4e9-4d6f-a9ed-df71b79fab3c" providerId="ADAL" clId="{A61F0BC2-A8FF-41B1-A371-7C5195467D10}" dt="2023-01-09T14:53:25.994" v="886" actId="47"/>
        <pc:sldMkLst>
          <pc:docMk/>
          <pc:sldMk cId="0" sldId="279"/>
        </pc:sldMkLst>
      </pc:sldChg>
      <pc:sldChg chg="del">
        <pc:chgData name="Menta Sai Akshay - [CB.EN.U4AIE20040]" userId="ba6ef436-a4e9-4d6f-a9ed-df71b79fab3c" providerId="ADAL" clId="{A61F0BC2-A8FF-41B1-A371-7C5195467D10}" dt="2023-01-09T14:53:26.468" v="887" actId="47"/>
        <pc:sldMkLst>
          <pc:docMk/>
          <pc:sldMk cId="0" sldId="280"/>
        </pc:sldMkLst>
      </pc:sldChg>
      <pc:sldChg chg="del">
        <pc:chgData name="Menta Sai Akshay - [CB.EN.U4AIE20040]" userId="ba6ef436-a4e9-4d6f-a9ed-df71b79fab3c" providerId="ADAL" clId="{A61F0BC2-A8FF-41B1-A371-7C5195467D10}" dt="2023-01-09T14:53:26.914" v="888" actId="47"/>
        <pc:sldMkLst>
          <pc:docMk/>
          <pc:sldMk cId="0" sldId="281"/>
        </pc:sldMkLst>
      </pc:sldChg>
      <pc:sldChg chg="del">
        <pc:chgData name="Menta Sai Akshay - [CB.EN.U4AIE20040]" userId="ba6ef436-a4e9-4d6f-a9ed-df71b79fab3c" providerId="ADAL" clId="{A61F0BC2-A8FF-41B1-A371-7C5195467D10}" dt="2023-01-09T14:53:27.382" v="889" actId="47"/>
        <pc:sldMkLst>
          <pc:docMk/>
          <pc:sldMk cId="0" sldId="282"/>
        </pc:sldMkLst>
      </pc:sldChg>
      <pc:sldChg chg="del">
        <pc:chgData name="Menta Sai Akshay - [CB.EN.U4AIE20040]" userId="ba6ef436-a4e9-4d6f-a9ed-df71b79fab3c" providerId="ADAL" clId="{A61F0BC2-A8FF-41B1-A371-7C5195467D10}" dt="2023-01-09T14:53:27.825" v="890" actId="47"/>
        <pc:sldMkLst>
          <pc:docMk/>
          <pc:sldMk cId="0" sldId="283"/>
        </pc:sldMkLst>
      </pc:sldChg>
      <pc:sldChg chg="del">
        <pc:chgData name="Menta Sai Akshay - [CB.EN.U4AIE20040]" userId="ba6ef436-a4e9-4d6f-a9ed-df71b79fab3c" providerId="ADAL" clId="{A61F0BC2-A8FF-41B1-A371-7C5195467D10}" dt="2023-01-09T14:53:28.440" v="891" actId="47"/>
        <pc:sldMkLst>
          <pc:docMk/>
          <pc:sldMk cId="0" sldId="284"/>
        </pc:sldMkLst>
      </pc:sldChg>
      <pc:sldChg chg="del">
        <pc:chgData name="Menta Sai Akshay - [CB.EN.U4AIE20040]" userId="ba6ef436-a4e9-4d6f-a9ed-df71b79fab3c" providerId="ADAL" clId="{A61F0BC2-A8FF-41B1-A371-7C5195467D10}" dt="2023-01-09T14:53:29.268" v="892" actId="47"/>
        <pc:sldMkLst>
          <pc:docMk/>
          <pc:sldMk cId="0" sldId="285"/>
        </pc:sldMkLst>
      </pc:sldChg>
      <pc:sldChg chg="del">
        <pc:chgData name="Menta Sai Akshay - [CB.EN.U4AIE20040]" userId="ba6ef436-a4e9-4d6f-a9ed-df71b79fab3c" providerId="ADAL" clId="{A61F0BC2-A8FF-41B1-A371-7C5195467D10}" dt="2023-01-09T14:53:30.004" v="893" actId="47"/>
        <pc:sldMkLst>
          <pc:docMk/>
          <pc:sldMk cId="0" sldId="286"/>
        </pc:sldMkLst>
      </pc:sldChg>
      <pc:sldChg chg="del">
        <pc:chgData name="Menta Sai Akshay - [CB.EN.U4AIE20040]" userId="ba6ef436-a4e9-4d6f-a9ed-df71b79fab3c" providerId="ADAL" clId="{A61F0BC2-A8FF-41B1-A371-7C5195467D10}" dt="2023-01-09T14:53:30.462" v="894" actId="47"/>
        <pc:sldMkLst>
          <pc:docMk/>
          <pc:sldMk cId="0" sldId="287"/>
        </pc:sldMkLst>
      </pc:sldChg>
      <pc:sldChg chg="del">
        <pc:chgData name="Menta Sai Akshay - [CB.EN.U4AIE20040]" userId="ba6ef436-a4e9-4d6f-a9ed-df71b79fab3c" providerId="ADAL" clId="{A61F0BC2-A8FF-41B1-A371-7C5195467D10}" dt="2023-01-09T14:53:31.252" v="895" actId="47"/>
        <pc:sldMkLst>
          <pc:docMk/>
          <pc:sldMk cId="0" sldId="288"/>
        </pc:sldMkLst>
      </pc:sldChg>
      <pc:sldChg chg="del">
        <pc:chgData name="Menta Sai Akshay - [CB.EN.U4AIE20040]" userId="ba6ef436-a4e9-4d6f-a9ed-df71b79fab3c" providerId="ADAL" clId="{A61F0BC2-A8FF-41B1-A371-7C5195467D10}" dt="2023-01-09T14:53:31.723" v="896" actId="47"/>
        <pc:sldMkLst>
          <pc:docMk/>
          <pc:sldMk cId="0" sldId="289"/>
        </pc:sldMkLst>
      </pc:sldChg>
      <pc:sldChg chg="del">
        <pc:chgData name="Menta Sai Akshay - [CB.EN.U4AIE20040]" userId="ba6ef436-a4e9-4d6f-a9ed-df71b79fab3c" providerId="ADAL" clId="{A61F0BC2-A8FF-41B1-A371-7C5195467D10}" dt="2023-01-09T14:53:32.266" v="897" actId="47"/>
        <pc:sldMkLst>
          <pc:docMk/>
          <pc:sldMk cId="0" sldId="290"/>
        </pc:sldMkLst>
      </pc:sldChg>
      <pc:sldChg chg="del">
        <pc:chgData name="Menta Sai Akshay - [CB.EN.U4AIE20040]" userId="ba6ef436-a4e9-4d6f-a9ed-df71b79fab3c" providerId="ADAL" clId="{A61F0BC2-A8FF-41B1-A371-7C5195467D10}" dt="2023-01-09T14:53:32.906" v="898" actId="47"/>
        <pc:sldMkLst>
          <pc:docMk/>
          <pc:sldMk cId="0" sldId="291"/>
        </pc:sldMkLst>
      </pc:sldChg>
      <pc:sldChg chg="del">
        <pc:chgData name="Menta Sai Akshay - [CB.EN.U4AIE20040]" userId="ba6ef436-a4e9-4d6f-a9ed-df71b79fab3c" providerId="ADAL" clId="{A61F0BC2-A8FF-41B1-A371-7C5195467D10}" dt="2023-01-09T14:53:33.344" v="899" actId="47"/>
        <pc:sldMkLst>
          <pc:docMk/>
          <pc:sldMk cId="0" sldId="293"/>
        </pc:sldMkLst>
      </pc:sldChg>
      <pc:sldChg chg="del">
        <pc:chgData name="Menta Sai Akshay - [CB.EN.U4AIE20040]" userId="ba6ef436-a4e9-4d6f-a9ed-df71b79fab3c" providerId="ADAL" clId="{A61F0BC2-A8FF-41B1-A371-7C5195467D10}" dt="2023-01-09T14:53:33.677" v="900" actId="47"/>
        <pc:sldMkLst>
          <pc:docMk/>
          <pc:sldMk cId="0" sldId="294"/>
        </pc:sldMkLst>
      </pc:sldChg>
      <pc:sldChg chg="del">
        <pc:chgData name="Menta Sai Akshay - [CB.EN.U4AIE20040]" userId="ba6ef436-a4e9-4d6f-a9ed-df71b79fab3c" providerId="ADAL" clId="{A61F0BC2-A8FF-41B1-A371-7C5195467D10}" dt="2023-01-09T14:53:33.955" v="901" actId="47"/>
        <pc:sldMkLst>
          <pc:docMk/>
          <pc:sldMk cId="0" sldId="295"/>
        </pc:sldMkLst>
      </pc:sldChg>
      <pc:sldChg chg="del">
        <pc:chgData name="Menta Sai Akshay - [CB.EN.U4AIE20040]" userId="ba6ef436-a4e9-4d6f-a9ed-df71b79fab3c" providerId="ADAL" clId="{A61F0BC2-A8FF-41B1-A371-7C5195467D10}" dt="2023-01-09T14:53:34.577" v="902" actId="47"/>
        <pc:sldMkLst>
          <pc:docMk/>
          <pc:sldMk cId="0" sldId="296"/>
        </pc:sldMkLst>
      </pc:sldChg>
      <pc:sldChg chg="del">
        <pc:chgData name="Menta Sai Akshay - [CB.EN.U4AIE20040]" userId="ba6ef436-a4e9-4d6f-a9ed-df71b79fab3c" providerId="ADAL" clId="{A61F0BC2-A8FF-41B1-A371-7C5195467D10}" dt="2023-01-09T14:53:35.061" v="903" actId="47"/>
        <pc:sldMkLst>
          <pc:docMk/>
          <pc:sldMk cId="0" sldId="297"/>
        </pc:sldMkLst>
      </pc:sldChg>
      <pc:sldChg chg="del">
        <pc:chgData name="Menta Sai Akshay - [CB.EN.U4AIE20040]" userId="ba6ef436-a4e9-4d6f-a9ed-df71b79fab3c" providerId="ADAL" clId="{A61F0BC2-A8FF-41B1-A371-7C5195467D10}" dt="2023-01-09T14:53:35.655" v="904" actId="47"/>
        <pc:sldMkLst>
          <pc:docMk/>
          <pc:sldMk cId="0" sldId="298"/>
        </pc:sldMkLst>
      </pc:sldChg>
      <pc:sldChg chg="del">
        <pc:chgData name="Menta Sai Akshay - [CB.EN.U4AIE20040]" userId="ba6ef436-a4e9-4d6f-a9ed-df71b79fab3c" providerId="ADAL" clId="{A61F0BC2-A8FF-41B1-A371-7C5195467D10}" dt="2023-01-09T14:53:36.043" v="905" actId="47"/>
        <pc:sldMkLst>
          <pc:docMk/>
          <pc:sldMk cId="0" sldId="299"/>
        </pc:sldMkLst>
      </pc:sldChg>
      <pc:sldChg chg="del">
        <pc:chgData name="Menta Sai Akshay - [CB.EN.U4AIE20040]" userId="ba6ef436-a4e9-4d6f-a9ed-df71b79fab3c" providerId="ADAL" clId="{A61F0BC2-A8FF-41B1-A371-7C5195467D10}" dt="2023-01-09T14:53:36.544" v="906" actId="47"/>
        <pc:sldMkLst>
          <pc:docMk/>
          <pc:sldMk cId="0" sldId="300"/>
        </pc:sldMkLst>
      </pc:sldChg>
      <pc:sldChg chg="del">
        <pc:chgData name="Menta Sai Akshay - [CB.EN.U4AIE20040]" userId="ba6ef436-a4e9-4d6f-a9ed-df71b79fab3c" providerId="ADAL" clId="{A61F0BC2-A8FF-41B1-A371-7C5195467D10}" dt="2023-01-09T14:53:38.022" v="907" actId="47"/>
        <pc:sldMkLst>
          <pc:docMk/>
          <pc:sldMk cId="0" sldId="301"/>
        </pc:sldMkLst>
      </pc:sldChg>
      <pc:sldChg chg="del">
        <pc:chgData name="Menta Sai Akshay - [CB.EN.U4AIE20040]" userId="ba6ef436-a4e9-4d6f-a9ed-df71b79fab3c" providerId="ADAL" clId="{A61F0BC2-A8FF-41B1-A371-7C5195467D10}" dt="2023-01-09T14:53:38.788" v="908" actId="47"/>
        <pc:sldMkLst>
          <pc:docMk/>
          <pc:sldMk cId="0" sldId="302"/>
        </pc:sldMkLst>
      </pc:sldChg>
      <pc:sldChg chg="del">
        <pc:chgData name="Menta Sai Akshay - [CB.EN.U4AIE20040]" userId="ba6ef436-a4e9-4d6f-a9ed-df71b79fab3c" providerId="ADAL" clId="{A61F0BC2-A8FF-41B1-A371-7C5195467D10}" dt="2023-01-09T14:53:39.592" v="909" actId="47"/>
        <pc:sldMkLst>
          <pc:docMk/>
          <pc:sldMk cId="0" sldId="303"/>
        </pc:sldMkLst>
      </pc:sldChg>
      <pc:sldChg chg="del">
        <pc:chgData name="Menta Sai Akshay - [CB.EN.U4AIE20040]" userId="ba6ef436-a4e9-4d6f-a9ed-df71b79fab3c" providerId="ADAL" clId="{A61F0BC2-A8FF-41B1-A371-7C5195467D10}" dt="2023-01-09T14:53:40.310" v="910" actId="47"/>
        <pc:sldMkLst>
          <pc:docMk/>
          <pc:sldMk cId="0" sldId="304"/>
        </pc:sldMkLst>
      </pc:sldChg>
      <pc:sldChg chg="del">
        <pc:chgData name="Menta Sai Akshay - [CB.EN.U4AIE20040]" userId="ba6ef436-a4e9-4d6f-a9ed-df71b79fab3c" providerId="ADAL" clId="{A61F0BC2-A8FF-41B1-A371-7C5195467D10}" dt="2023-01-09T14:53:40.993" v="911" actId="47"/>
        <pc:sldMkLst>
          <pc:docMk/>
          <pc:sldMk cId="0" sldId="305"/>
        </pc:sldMkLst>
      </pc:sldChg>
      <pc:sldChg chg="del">
        <pc:chgData name="Menta Sai Akshay - [CB.EN.U4AIE20040]" userId="ba6ef436-a4e9-4d6f-a9ed-df71b79fab3c" providerId="ADAL" clId="{A61F0BC2-A8FF-41B1-A371-7C5195467D10}" dt="2023-01-09T14:53:41.986" v="912" actId="47"/>
        <pc:sldMkLst>
          <pc:docMk/>
          <pc:sldMk cId="0" sldId="306"/>
        </pc:sldMkLst>
      </pc:sldChg>
      <pc:sldChg chg="del">
        <pc:chgData name="Menta Sai Akshay - [CB.EN.U4AIE20040]" userId="ba6ef436-a4e9-4d6f-a9ed-df71b79fab3c" providerId="ADAL" clId="{A61F0BC2-A8FF-41B1-A371-7C5195467D10}" dt="2023-01-09T14:53:42.700" v="913" actId="47"/>
        <pc:sldMkLst>
          <pc:docMk/>
          <pc:sldMk cId="0" sldId="307"/>
        </pc:sldMkLst>
      </pc:sldChg>
      <pc:sldChg chg="del">
        <pc:chgData name="Menta Sai Akshay - [CB.EN.U4AIE20040]" userId="ba6ef436-a4e9-4d6f-a9ed-df71b79fab3c" providerId="ADAL" clId="{A61F0BC2-A8FF-41B1-A371-7C5195467D10}" dt="2023-01-09T14:53:44.206" v="914" actId="47"/>
        <pc:sldMkLst>
          <pc:docMk/>
          <pc:sldMk cId="0" sldId="308"/>
        </pc:sldMkLst>
      </pc:sldChg>
      <pc:sldChg chg="del">
        <pc:chgData name="Menta Sai Akshay - [CB.EN.U4AIE20040]" userId="ba6ef436-a4e9-4d6f-a9ed-df71b79fab3c" providerId="ADAL" clId="{A61F0BC2-A8FF-41B1-A371-7C5195467D10}" dt="2023-01-09T14:53:45.651" v="915" actId="47"/>
        <pc:sldMkLst>
          <pc:docMk/>
          <pc:sldMk cId="0" sldId="309"/>
        </pc:sldMkLst>
      </pc:sldChg>
      <pc:sldChg chg="addSp delSp modSp new mod">
        <pc:chgData name="Menta Sai Akshay - [CB.EN.U4AIE20040]" userId="ba6ef436-a4e9-4d6f-a9ed-df71b79fab3c" providerId="ADAL" clId="{A61F0BC2-A8FF-41B1-A371-7C5195467D10}" dt="2023-01-09T13:58:52.739" v="36" actId="1076"/>
        <pc:sldMkLst>
          <pc:docMk/>
          <pc:sldMk cId="3371902228" sldId="319"/>
        </pc:sldMkLst>
        <pc:spChg chg="mod">
          <ac:chgData name="Menta Sai Akshay - [CB.EN.U4AIE20040]" userId="ba6ef436-a4e9-4d6f-a9ed-df71b79fab3c" providerId="ADAL" clId="{A61F0BC2-A8FF-41B1-A371-7C5195467D10}" dt="2023-01-09T13:58:38.743" v="32" actId="1076"/>
          <ac:spMkLst>
            <pc:docMk/>
            <pc:sldMk cId="3371902228" sldId="319"/>
            <ac:spMk id="2" creationId="{767265FA-0CA5-CFE6-1365-08A1D375682D}"/>
          </ac:spMkLst>
        </pc:spChg>
        <pc:spChg chg="del">
          <ac:chgData name="Menta Sai Akshay - [CB.EN.U4AIE20040]" userId="ba6ef436-a4e9-4d6f-a9ed-df71b79fab3c" providerId="ADAL" clId="{A61F0BC2-A8FF-41B1-A371-7C5195467D10}" dt="2023-01-09T13:58:15.778" v="29" actId="478"/>
          <ac:spMkLst>
            <pc:docMk/>
            <pc:sldMk cId="3371902228" sldId="319"/>
            <ac:spMk id="3" creationId="{24A6EFD6-F450-AF5A-1D9C-584A53EEF7BD}"/>
          </ac:spMkLst>
        </pc:spChg>
        <pc:picChg chg="add mod">
          <ac:chgData name="Menta Sai Akshay - [CB.EN.U4AIE20040]" userId="ba6ef436-a4e9-4d6f-a9ed-df71b79fab3c" providerId="ADAL" clId="{A61F0BC2-A8FF-41B1-A371-7C5195467D10}" dt="2023-01-09T13:58:52.739" v="36" actId="1076"/>
          <ac:picMkLst>
            <pc:docMk/>
            <pc:sldMk cId="3371902228" sldId="319"/>
            <ac:picMk id="5" creationId="{812530BB-E9DD-F526-F3F6-AF4CA4D22712}"/>
          </ac:picMkLst>
        </pc:picChg>
      </pc:sldChg>
      <pc:sldChg chg="addSp modSp new mod">
        <pc:chgData name="Menta Sai Akshay - [CB.EN.U4AIE20040]" userId="ba6ef436-a4e9-4d6f-a9ed-df71b79fab3c" providerId="ADAL" clId="{A61F0BC2-A8FF-41B1-A371-7C5195467D10}" dt="2023-01-09T13:59:50.107" v="62" actId="14100"/>
        <pc:sldMkLst>
          <pc:docMk/>
          <pc:sldMk cId="3312452779" sldId="320"/>
        </pc:sldMkLst>
        <pc:spChg chg="mod">
          <ac:chgData name="Menta Sai Akshay - [CB.EN.U4AIE20040]" userId="ba6ef436-a4e9-4d6f-a9ed-df71b79fab3c" providerId="ADAL" clId="{A61F0BC2-A8FF-41B1-A371-7C5195467D10}" dt="2023-01-09T13:59:43.179" v="59" actId="1076"/>
          <ac:spMkLst>
            <pc:docMk/>
            <pc:sldMk cId="3312452779" sldId="320"/>
            <ac:spMk id="2" creationId="{9198564A-2702-F76C-6E10-E5FEE9EDECBD}"/>
          </ac:spMkLst>
        </pc:spChg>
        <pc:picChg chg="add mod">
          <ac:chgData name="Menta Sai Akshay - [CB.EN.U4AIE20040]" userId="ba6ef436-a4e9-4d6f-a9ed-df71b79fab3c" providerId="ADAL" clId="{A61F0BC2-A8FF-41B1-A371-7C5195467D10}" dt="2023-01-09T13:59:50.107" v="62" actId="14100"/>
          <ac:picMkLst>
            <pc:docMk/>
            <pc:sldMk cId="3312452779" sldId="320"/>
            <ac:picMk id="4" creationId="{5733E507-3651-40BF-FFD5-4CE8A444BAF9}"/>
          </ac:picMkLst>
        </pc:picChg>
      </pc:sldChg>
      <pc:sldChg chg="addSp delSp modSp add mod">
        <pc:chgData name="Menta Sai Akshay - [CB.EN.U4AIE20040]" userId="ba6ef436-a4e9-4d6f-a9ed-df71b79fab3c" providerId="ADAL" clId="{A61F0BC2-A8FF-41B1-A371-7C5195467D10}" dt="2023-01-09T14:01:26.571" v="119" actId="1076"/>
        <pc:sldMkLst>
          <pc:docMk/>
          <pc:sldMk cId="1542310254" sldId="321"/>
        </pc:sldMkLst>
        <pc:spChg chg="mod">
          <ac:chgData name="Menta Sai Akshay - [CB.EN.U4AIE20040]" userId="ba6ef436-a4e9-4d6f-a9ed-df71b79fab3c" providerId="ADAL" clId="{A61F0BC2-A8FF-41B1-A371-7C5195467D10}" dt="2023-01-09T14:00:24.793" v="101" actId="20577"/>
          <ac:spMkLst>
            <pc:docMk/>
            <pc:sldMk cId="1542310254" sldId="321"/>
            <ac:spMk id="2" creationId="{9198564A-2702-F76C-6E10-E5FEE9EDECBD}"/>
          </ac:spMkLst>
        </pc:spChg>
        <pc:picChg chg="del">
          <ac:chgData name="Menta Sai Akshay - [CB.EN.U4AIE20040]" userId="ba6ef436-a4e9-4d6f-a9ed-df71b79fab3c" providerId="ADAL" clId="{A61F0BC2-A8FF-41B1-A371-7C5195467D10}" dt="2023-01-09T14:00:27.007" v="102" actId="478"/>
          <ac:picMkLst>
            <pc:docMk/>
            <pc:sldMk cId="1542310254" sldId="321"/>
            <ac:picMk id="4" creationId="{5733E507-3651-40BF-FFD5-4CE8A444BAF9}"/>
          </ac:picMkLst>
        </pc:picChg>
        <pc:picChg chg="add mod">
          <ac:chgData name="Menta Sai Akshay - [CB.EN.U4AIE20040]" userId="ba6ef436-a4e9-4d6f-a9ed-df71b79fab3c" providerId="ADAL" clId="{A61F0BC2-A8FF-41B1-A371-7C5195467D10}" dt="2023-01-09T14:01:26.571" v="119" actId="1076"/>
          <ac:picMkLst>
            <pc:docMk/>
            <pc:sldMk cId="1542310254" sldId="321"/>
            <ac:picMk id="5" creationId="{C54580AC-0EA0-8903-70F2-2A7D72610CE0}"/>
          </ac:picMkLst>
        </pc:picChg>
        <pc:picChg chg="add mod">
          <ac:chgData name="Menta Sai Akshay - [CB.EN.U4AIE20040]" userId="ba6ef436-a4e9-4d6f-a9ed-df71b79fab3c" providerId="ADAL" clId="{A61F0BC2-A8FF-41B1-A371-7C5195467D10}" dt="2023-01-09T14:01:24.370" v="118" actId="1076"/>
          <ac:picMkLst>
            <pc:docMk/>
            <pc:sldMk cId="1542310254" sldId="321"/>
            <ac:picMk id="7" creationId="{43B468F6-F808-A1F0-77D6-3A1EEF05374D}"/>
          </ac:picMkLst>
        </pc:picChg>
      </pc:sldChg>
      <pc:sldChg chg="addSp delSp modSp add mod ord">
        <pc:chgData name="Menta Sai Akshay - [CB.EN.U4AIE20040]" userId="ba6ef436-a4e9-4d6f-a9ed-df71b79fab3c" providerId="ADAL" clId="{A61F0BC2-A8FF-41B1-A371-7C5195467D10}" dt="2023-01-09T14:02:50.803" v="157" actId="1076"/>
        <pc:sldMkLst>
          <pc:docMk/>
          <pc:sldMk cId="4070350866" sldId="322"/>
        </pc:sldMkLst>
        <pc:spChg chg="mod">
          <ac:chgData name="Menta Sai Akshay - [CB.EN.U4AIE20040]" userId="ba6ef436-a4e9-4d6f-a9ed-df71b79fab3c" providerId="ADAL" clId="{A61F0BC2-A8FF-41B1-A371-7C5195467D10}" dt="2023-01-09T14:02:20.957" v="147" actId="20577"/>
          <ac:spMkLst>
            <pc:docMk/>
            <pc:sldMk cId="4070350866" sldId="322"/>
            <ac:spMk id="2" creationId="{9198564A-2702-F76C-6E10-E5FEE9EDECBD}"/>
          </ac:spMkLst>
        </pc:spChg>
        <pc:picChg chg="del">
          <ac:chgData name="Menta Sai Akshay - [CB.EN.U4AIE20040]" userId="ba6ef436-a4e9-4d6f-a9ed-df71b79fab3c" providerId="ADAL" clId="{A61F0BC2-A8FF-41B1-A371-7C5195467D10}" dt="2023-01-09T14:02:23.164" v="148" actId="478"/>
          <ac:picMkLst>
            <pc:docMk/>
            <pc:sldMk cId="4070350866" sldId="322"/>
            <ac:picMk id="4" creationId="{5733E507-3651-40BF-FFD5-4CE8A444BAF9}"/>
          </ac:picMkLst>
        </pc:picChg>
        <pc:picChg chg="add mod">
          <ac:chgData name="Menta Sai Akshay - [CB.EN.U4AIE20040]" userId="ba6ef436-a4e9-4d6f-a9ed-df71b79fab3c" providerId="ADAL" clId="{A61F0BC2-A8FF-41B1-A371-7C5195467D10}" dt="2023-01-09T14:02:29.987" v="151" actId="1076"/>
          <ac:picMkLst>
            <pc:docMk/>
            <pc:sldMk cId="4070350866" sldId="322"/>
            <ac:picMk id="5" creationId="{AF38D1DB-8577-191E-9CB3-6963C7C25543}"/>
          </ac:picMkLst>
        </pc:picChg>
        <pc:picChg chg="add mod">
          <ac:chgData name="Menta Sai Akshay - [CB.EN.U4AIE20040]" userId="ba6ef436-a4e9-4d6f-a9ed-df71b79fab3c" providerId="ADAL" clId="{A61F0BC2-A8FF-41B1-A371-7C5195467D10}" dt="2023-01-09T14:02:50.803" v="157" actId="1076"/>
          <ac:picMkLst>
            <pc:docMk/>
            <pc:sldMk cId="4070350866" sldId="322"/>
            <ac:picMk id="7" creationId="{754E464A-D3B3-CCFD-C780-F41C41C26BF5}"/>
          </ac:picMkLst>
        </pc:picChg>
      </pc:sldChg>
      <pc:sldChg chg="addSp delSp modSp add mod">
        <pc:chgData name="Menta Sai Akshay - [CB.EN.U4AIE20040]" userId="ba6ef436-a4e9-4d6f-a9ed-df71b79fab3c" providerId="ADAL" clId="{A61F0BC2-A8FF-41B1-A371-7C5195467D10}" dt="2023-01-09T14:03:55.339" v="180" actId="1076"/>
        <pc:sldMkLst>
          <pc:docMk/>
          <pc:sldMk cId="698601086" sldId="323"/>
        </pc:sldMkLst>
        <pc:spChg chg="mod">
          <ac:chgData name="Menta Sai Akshay - [CB.EN.U4AIE20040]" userId="ba6ef436-a4e9-4d6f-a9ed-df71b79fab3c" providerId="ADAL" clId="{A61F0BC2-A8FF-41B1-A371-7C5195467D10}" dt="2023-01-09T14:03:25.678" v="171" actId="20577"/>
          <ac:spMkLst>
            <pc:docMk/>
            <pc:sldMk cId="698601086" sldId="323"/>
            <ac:spMk id="2" creationId="{9198564A-2702-F76C-6E10-E5FEE9EDECBD}"/>
          </ac:spMkLst>
        </pc:spChg>
        <pc:picChg chg="add mod">
          <ac:chgData name="Menta Sai Akshay - [CB.EN.U4AIE20040]" userId="ba6ef436-a4e9-4d6f-a9ed-df71b79fab3c" providerId="ADAL" clId="{A61F0BC2-A8FF-41B1-A371-7C5195467D10}" dt="2023-01-09T14:03:52.555" v="178" actId="14100"/>
          <ac:picMkLst>
            <pc:docMk/>
            <pc:sldMk cId="698601086" sldId="323"/>
            <ac:picMk id="4" creationId="{995C9188-9A51-3DF5-786F-8EBDAE9EABEB}"/>
          </ac:picMkLst>
        </pc:picChg>
        <pc:picChg chg="del">
          <ac:chgData name="Menta Sai Akshay - [CB.EN.U4AIE20040]" userId="ba6ef436-a4e9-4d6f-a9ed-df71b79fab3c" providerId="ADAL" clId="{A61F0BC2-A8FF-41B1-A371-7C5195467D10}" dt="2023-01-09T14:03:08.828" v="159" actId="478"/>
          <ac:picMkLst>
            <pc:docMk/>
            <pc:sldMk cId="698601086" sldId="323"/>
            <ac:picMk id="5" creationId="{AF38D1DB-8577-191E-9CB3-6963C7C25543}"/>
          </ac:picMkLst>
        </pc:picChg>
        <pc:picChg chg="del">
          <ac:chgData name="Menta Sai Akshay - [CB.EN.U4AIE20040]" userId="ba6ef436-a4e9-4d6f-a9ed-df71b79fab3c" providerId="ADAL" clId="{A61F0BC2-A8FF-41B1-A371-7C5195467D10}" dt="2023-01-09T14:03:10.582" v="160" actId="478"/>
          <ac:picMkLst>
            <pc:docMk/>
            <pc:sldMk cId="698601086" sldId="323"/>
            <ac:picMk id="7" creationId="{754E464A-D3B3-CCFD-C780-F41C41C26BF5}"/>
          </ac:picMkLst>
        </pc:picChg>
        <pc:picChg chg="add mod">
          <ac:chgData name="Menta Sai Akshay - [CB.EN.U4AIE20040]" userId="ba6ef436-a4e9-4d6f-a9ed-df71b79fab3c" providerId="ADAL" clId="{A61F0BC2-A8FF-41B1-A371-7C5195467D10}" dt="2023-01-09T14:03:55.339" v="180" actId="1076"/>
          <ac:picMkLst>
            <pc:docMk/>
            <pc:sldMk cId="698601086" sldId="323"/>
            <ac:picMk id="8" creationId="{981768FA-8C6D-E9FF-7024-D64418229A1A}"/>
          </ac:picMkLst>
        </pc:picChg>
      </pc:sldChg>
      <pc:sldChg chg="addSp delSp modSp add mod">
        <pc:chgData name="Menta Sai Akshay - [CB.EN.U4AIE20040]" userId="ba6ef436-a4e9-4d6f-a9ed-df71b79fab3c" providerId="ADAL" clId="{A61F0BC2-A8FF-41B1-A371-7C5195467D10}" dt="2023-01-09T14:05:53.274" v="246" actId="1076"/>
        <pc:sldMkLst>
          <pc:docMk/>
          <pc:sldMk cId="1606779496" sldId="324"/>
        </pc:sldMkLst>
        <pc:spChg chg="mod">
          <ac:chgData name="Menta Sai Akshay - [CB.EN.U4AIE20040]" userId="ba6ef436-a4e9-4d6f-a9ed-df71b79fab3c" providerId="ADAL" clId="{A61F0BC2-A8FF-41B1-A371-7C5195467D10}" dt="2023-01-09T14:05:53.274" v="246" actId="1076"/>
          <ac:spMkLst>
            <pc:docMk/>
            <pc:sldMk cId="1606779496" sldId="324"/>
            <ac:spMk id="2" creationId="{9198564A-2702-F76C-6E10-E5FEE9EDECBD}"/>
          </ac:spMkLst>
        </pc:spChg>
        <pc:picChg chg="del">
          <ac:chgData name="Menta Sai Akshay - [CB.EN.U4AIE20040]" userId="ba6ef436-a4e9-4d6f-a9ed-df71b79fab3c" providerId="ADAL" clId="{A61F0BC2-A8FF-41B1-A371-7C5195467D10}" dt="2023-01-09T14:04:15.721" v="182" actId="478"/>
          <ac:picMkLst>
            <pc:docMk/>
            <pc:sldMk cId="1606779496" sldId="324"/>
            <ac:picMk id="4" creationId="{995C9188-9A51-3DF5-786F-8EBDAE9EABEB}"/>
          </ac:picMkLst>
        </pc:picChg>
        <pc:picChg chg="add mod">
          <ac:chgData name="Menta Sai Akshay - [CB.EN.U4AIE20040]" userId="ba6ef436-a4e9-4d6f-a9ed-df71b79fab3c" providerId="ADAL" clId="{A61F0BC2-A8FF-41B1-A371-7C5195467D10}" dt="2023-01-09T14:05:47.474" v="245" actId="1076"/>
          <ac:picMkLst>
            <pc:docMk/>
            <pc:sldMk cId="1606779496" sldId="324"/>
            <ac:picMk id="5" creationId="{14A4BF8B-08D8-DF2E-4B2C-BCA7C194B5CE}"/>
          </ac:picMkLst>
        </pc:picChg>
        <pc:picChg chg="add mod">
          <ac:chgData name="Menta Sai Akshay - [CB.EN.U4AIE20040]" userId="ba6ef436-a4e9-4d6f-a9ed-df71b79fab3c" providerId="ADAL" clId="{A61F0BC2-A8FF-41B1-A371-7C5195467D10}" dt="2023-01-09T14:05:37.458" v="244" actId="1076"/>
          <ac:picMkLst>
            <pc:docMk/>
            <pc:sldMk cId="1606779496" sldId="324"/>
            <ac:picMk id="7" creationId="{5D1CBAF4-5E9E-3185-5820-F7E15EE69798}"/>
          </ac:picMkLst>
        </pc:picChg>
        <pc:picChg chg="del">
          <ac:chgData name="Menta Sai Akshay - [CB.EN.U4AIE20040]" userId="ba6ef436-a4e9-4d6f-a9ed-df71b79fab3c" providerId="ADAL" clId="{A61F0BC2-A8FF-41B1-A371-7C5195467D10}" dt="2023-01-09T14:04:17.560" v="183" actId="478"/>
          <ac:picMkLst>
            <pc:docMk/>
            <pc:sldMk cId="1606779496" sldId="324"/>
            <ac:picMk id="8" creationId="{981768FA-8C6D-E9FF-7024-D64418229A1A}"/>
          </ac:picMkLst>
        </pc:picChg>
      </pc:sldChg>
      <pc:sldChg chg="addSp delSp modSp add mod ord">
        <pc:chgData name="Menta Sai Akshay - [CB.EN.U4AIE20040]" userId="ba6ef436-a4e9-4d6f-a9ed-df71b79fab3c" providerId="ADAL" clId="{A61F0BC2-A8FF-41B1-A371-7C5195467D10}" dt="2023-01-09T14:07:04.418" v="301" actId="1076"/>
        <pc:sldMkLst>
          <pc:docMk/>
          <pc:sldMk cId="3854821385" sldId="325"/>
        </pc:sldMkLst>
        <pc:spChg chg="mod">
          <ac:chgData name="Menta Sai Akshay - [CB.EN.U4AIE20040]" userId="ba6ef436-a4e9-4d6f-a9ed-df71b79fab3c" providerId="ADAL" clId="{A61F0BC2-A8FF-41B1-A371-7C5195467D10}" dt="2023-01-09T14:06:49.262" v="296" actId="20577"/>
          <ac:spMkLst>
            <pc:docMk/>
            <pc:sldMk cId="3854821385" sldId="325"/>
            <ac:spMk id="2" creationId="{9198564A-2702-F76C-6E10-E5FEE9EDECBD}"/>
          </ac:spMkLst>
        </pc:spChg>
        <pc:picChg chg="del">
          <ac:chgData name="Menta Sai Akshay - [CB.EN.U4AIE20040]" userId="ba6ef436-a4e9-4d6f-a9ed-df71b79fab3c" providerId="ADAL" clId="{A61F0BC2-A8FF-41B1-A371-7C5195467D10}" dt="2023-01-09T14:06:51.655" v="297" actId="478"/>
          <ac:picMkLst>
            <pc:docMk/>
            <pc:sldMk cId="3854821385" sldId="325"/>
            <ac:picMk id="4" creationId="{995C9188-9A51-3DF5-786F-8EBDAE9EABEB}"/>
          </ac:picMkLst>
        </pc:picChg>
        <pc:picChg chg="add mod">
          <ac:chgData name="Menta Sai Akshay - [CB.EN.U4AIE20040]" userId="ba6ef436-a4e9-4d6f-a9ed-df71b79fab3c" providerId="ADAL" clId="{A61F0BC2-A8FF-41B1-A371-7C5195467D10}" dt="2023-01-09T14:07:04.418" v="301" actId="1076"/>
          <ac:picMkLst>
            <pc:docMk/>
            <pc:sldMk cId="3854821385" sldId="325"/>
            <ac:picMk id="5" creationId="{16690FE3-C217-061F-A93E-338DA005E5AF}"/>
          </ac:picMkLst>
        </pc:picChg>
        <pc:picChg chg="del">
          <ac:chgData name="Menta Sai Akshay - [CB.EN.U4AIE20040]" userId="ba6ef436-a4e9-4d6f-a9ed-df71b79fab3c" providerId="ADAL" clId="{A61F0BC2-A8FF-41B1-A371-7C5195467D10}" dt="2023-01-09T14:06:53.440" v="298" actId="478"/>
          <ac:picMkLst>
            <pc:docMk/>
            <pc:sldMk cId="3854821385" sldId="325"/>
            <ac:picMk id="8" creationId="{981768FA-8C6D-E9FF-7024-D64418229A1A}"/>
          </ac:picMkLst>
        </pc:picChg>
      </pc:sldChg>
      <pc:sldChg chg="addSp delSp modSp add mod">
        <pc:chgData name="Menta Sai Akshay - [CB.EN.U4AIE20040]" userId="ba6ef436-a4e9-4d6f-a9ed-df71b79fab3c" providerId="ADAL" clId="{A61F0BC2-A8FF-41B1-A371-7C5195467D10}" dt="2023-01-09T14:07:39.162" v="342" actId="1076"/>
        <pc:sldMkLst>
          <pc:docMk/>
          <pc:sldMk cId="4245948355" sldId="326"/>
        </pc:sldMkLst>
        <pc:spChg chg="mod">
          <ac:chgData name="Menta Sai Akshay - [CB.EN.U4AIE20040]" userId="ba6ef436-a4e9-4d6f-a9ed-df71b79fab3c" providerId="ADAL" clId="{A61F0BC2-A8FF-41B1-A371-7C5195467D10}" dt="2023-01-09T14:07:26.483" v="337" actId="20577"/>
          <ac:spMkLst>
            <pc:docMk/>
            <pc:sldMk cId="4245948355" sldId="326"/>
            <ac:spMk id="2" creationId="{9198564A-2702-F76C-6E10-E5FEE9EDECBD}"/>
          </ac:spMkLst>
        </pc:spChg>
        <pc:picChg chg="add mod">
          <ac:chgData name="Menta Sai Akshay - [CB.EN.U4AIE20040]" userId="ba6ef436-a4e9-4d6f-a9ed-df71b79fab3c" providerId="ADAL" clId="{A61F0BC2-A8FF-41B1-A371-7C5195467D10}" dt="2023-01-09T14:07:39.162" v="342" actId="1076"/>
          <ac:picMkLst>
            <pc:docMk/>
            <pc:sldMk cId="4245948355" sldId="326"/>
            <ac:picMk id="4" creationId="{4E211A7A-28FD-5368-5A6A-DA56AEAAD3FC}"/>
          </ac:picMkLst>
        </pc:picChg>
        <pc:picChg chg="del">
          <ac:chgData name="Menta Sai Akshay - [CB.EN.U4AIE20040]" userId="ba6ef436-a4e9-4d6f-a9ed-df71b79fab3c" providerId="ADAL" clId="{A61F0BC2-A8FF-41B1-A371-7C5195467D10}" dt="2023-01-09T14:07:28.622" v="338" actId="478"/>
          <ac:picMkLst>
            <pc:docMk/>
            <pc:sldMk cId="4245948355" sldId="326"/>
            <ac:picMk id="5" creationId="{16690FE3-C217-061F-A93E-338DA005E5AF}"/>
          </ac:picMkLst>
        </pc:picChg>
      </pc:sldChg>
      <pc:sldChg chg="addSp delSp modSp add mod">
        <pc:chgData name="Menta Sai Akshay - [CB.EN.U4AIE20040]" userId="ba6ef436-a4e9-4d6f-a9ed-df71b79fab3c" providerId="ADAL" clId="{A61F0BC2-A8FF-41B1-A371-7C5195467D10}" dt="2023-01-09T14:08:44.367" v="434" actId="20577"/>
        <pc:sldMkLst>
          <pc:docMk/>
          <pc:sldMk cId="141081935" sldId="327"/>
        </pc:sldMkLst>
        <pc:spChg chg="mod">
          <ac:chgData name="Menta Sai Akshay - [CB.EN.U4AIE20040]" userId="ba6ef436-a4e9-4d6f-a9ed-df71b79fab3c" providerId="ADAL" clId="{A61F0BC2-A8FF-41B1-A371-7C5195467D10}" dt="2023-01-09T14:08:44.367" v="434" actId="20577"/>
          <ac:spMkLst>
            <pc:docMk/>
            <pc:sldMk cId="141081935" sldId="327"/>
            <ac:spMk id="2" creationId="{9198564A-2702-F76C-6E10-E5FEE9EDECBD}"/>
          </ac:spMkLst>
        </pc:spChg>
        <pc:picChg chg="del">
          <ac:chgData name="Menta Sai Akshay - [CB.EN.U4AIE20040]" userId="ba6ef436-a4e9-4d6f-a9ed-df71b79fab3c" providerId="ADAL" clId="{A61F0BC2-A8FF-41B1-A371-7C5195467D10}" dt="2023-01-09T14:08:21.613" v="412" actId="478"/>
          <ac:picMkLst>
            <pc:docMk/>
            <pc:sldMk cId="141081935" sldId="327"/>
            <ac:picMk id="4" creationId="{4E211A7A-28FD-5368-5A6A-DA56AEAAD3FC}"/>
          </ac:picMkLst>
        </pc:picChg>
        <pc:picChg chg="add mod">
          <ac:chgData name="Menta Sai Akshay - [CB.EN.U4AIE20040]" userId="ba6ef436-a4e9-4d6f-a9ed-df71b79fab3c" providerId="ADAL" clId="{A61F0BC2-A8FF-41B1-A371-7C5195467D10}" dt="2023-01-09T14:08:31.834" v="415" actId="1076"/>
          <ac:picMkLst>
            <pc:docMk/>
            <pc:sldMk cId="141081935" sldId="327"/>
            <ac:picMk id="5" creationId="{C93F2AA5-9091-0ECE-5B6D-026DF891C5BA}"/>
          </ac:picMkLst>
        </pc:picChg>
      </pc:sldChg>
      <pc:sldChg chg="addSp delSp modSp add mod">
        <pc:chgData name="Menta Sai Akshay - [CB.EN.U4AIE20040]" userId="ba6ef436-a4e9-4d6f-a9ed-df71b79fab3c" providerId="ADAL" clId="{A61F0BC2-A8FF-41B1-A371-7C5195467D10}" dt="2023-01-09T14:09:46.129" v="454" actId="1076"/>
        <pc:sldMkLst>
          <pc:docMk/>
          <pc:sldMk cId="914781252" sldId="328"/>
        </pc:sldMkLst>
        <pc:spChg chg="mod">
          <ac:chgData name="Menta Sai Akshay - [CB.EN.U4AIE20040]" userId="ba6ef436-a4e9-4d6f-a9ed-df71b79fab3c" providerId="ADAL" clId="{A61F0BC2-A8FF-41B1-A371-7C5195467D10}" dt="2023-01-09T14:09:33.282" v="450" actId="1076"/>
          <ac:spMkLst>
            <pc:docMk/>
            <pc:sldMk cId="914781252" sldId="328"/>
            <ac:spMk id="2" creationId="{9198564A-2702-F76C-6E10-E5FEE9EDECBD}"/>
          </ac:spMkLst>
        </pc:spChg>
        <pc:picChg chg="add mod">
          <ac:chgData name="Menta Sai Akshay - [CB.EN.U4AIE20040]" userId="ba6ef436-a4e9-4d6f-a9ed-df71b79fab3c" providerId="ADAL" clId="{A61F0BC2-A8FF-41B1-A371-7C5195467D10}" dt="2023-01-09T14:09:46.129" v="454" actId="1076"/>
          <ac:picMkLst>
            <pc:docMk/>
            <pc:sldMk cId="914781252" sldId="328"/>
            <ac:picMk id="4" creationId="{A2F1B51C-CADB-C8EF-7E7F-8EE0323A52E3}"/>
          </ac:picMkLst>
        </pc:picChg>
        <pc:picChg chg="del">
          <ac:chgData name="Menta Sai Akshay - [CB.EN.U4AIE20040]" userId="ba6ef436-a4e9-4d6f-a9ed-df71b79fab3c" providerId="ADAL" clId="{A61F0BC2-A8FF-41B1-A371-7C5195467D10}" dt="2023-01-09T14:09:34.788" v="451" actId="478"/>
          <ac:picMkLst>
            <pc:docMk/>
            <pc:sldMk cId="914781252" sldId="328"/>
            <ac:picMk id="5" creationId="{C93F2AA5-9091-0ECE-5B6D-026DF891C5BA}"/>
          </ac:picMkLst>
        </pc:picChg>
      </pc:sldChg>
      <pc:sldChg chg="addSp delSp modSp add mod">
        <pc:chgData name="Menta Sai Akshay - [CB.EN.U4AIE20040]" userId="ba6ef436-a4e9-4d6f-a9ed-df71b79fab3c" providerId="ADAL" clId="{A61F0BC2-A8FF-41B1-A371-7C5195467D10}" dt="2023-01-09T14:10:34.858" v="528" actId="1076"/>
        <pc:sldMkLst>
          <pc:docMk/>
          <pc:sldMk cId="3971045572" sldId="329"/>
        </pc:sldMkLst>
        <pc:spChg chg="mod">
          <ac:chgData name="Menta Sai Akshay - [CB.EN.U4AIE20040]" userId="ba6ef436-a4e9-4d6f-a9ed-df71b79fab3c" providerId="ADAL" clId="{A61F0BC2-A8FF-41B1-A371-7C5195467D10}" dt="2023-01-09T14:10:19.927" v="523" actId="20577"/>
          <ac:spMkLst>
            <pc:docMk/>
            <pc:sldMk cId="3971045572" sldId="329"/>
            <ac:spMk id="2" creationId="{9198564A-2702-F76C-6E10-E5FEE9EDECBD}"/>
          </ac:spMkLst>
        </pc:spChg>
        <pc:picChg chg="del">
          <ac:chgData name="Menta Sai Akshay - [CB.EN.U4AIE20040]" userId="ba6ef436-a4e9-4d6f-a9ed-df71b79fab3c" providerId="ADAL" clId="{A61F0BC2-A8FF-41B1-A371-7C5195467D10}" dt="2023-01-09T14:10:27.311" v="524" actId="478"/>
          <ac:picMkLst>
            <pc:docMk/>
            <pc:sldMk cId="3971045572" sldId="329"/>
            <ac:picMk id="4" creationId="{A2F1B51C-CADB-C8EF-7E7F-8EE0323A52E3}"/>
          </ac:picMkLst>
        </pc:picChg>
        <pc:picChg chg="add mod">
          <ac:chgData name="Menta Sai Akshay - [CB.EN.U4AIE20040]" userId="ba6ef436-a4e9-4d6f-a9ed-df71b79fab3c" providerId="ADAL" clId="{A61F0BC2-A8FF-41B1-A371-7C5195467D10}" dt="2023-01-09T14:10:34.858" v="528" actId="1076"/>
          <ac:picMkLst>
            <pc:docMk/>
            <pc:sldMk cId="3971045572" sldId="329"/>
            <ac:picMk id="5" creationId="{36B2A434-789E-98EE-C9F0-EEDA7E9F2C36}"/>
          </ac:picMkLst>
        </pc:picChg>
      </pc:sldChg>
      <pc:sldChg chg="addSp delSp modSp add mod">
        <pc:chgData name="Menta Sai Akshay - [CB.EN.U4AIE20040]" userId="ba6ef436-a4e9-4d6f-a9ed-df71b79fab3c" providerId="ADAL" clId="{A61F0BC2-A8FF-41B1-A371-7C5195467D10}" dt="2023-01-09T14:11:10.818" v="546" actId="1076"/>
        <pc:sldMkLst>
          <pc:docMk/>
          <pc:sldMk cId="3210353208" sldId="330"/>
        </pc:sldMkLst>
        <pc:spChg chg="mod">
          <ac:chgData name="Menta Sai Akshay - [CB.EN.U4AIE20040]" userId="ba6ef436-a4e9-4d6f-a9ed-df71b79fab3c" providerId="ADAL" clId="{A61F0BC2-A8FF-41B1-A371-7C5195467D10}" dt="2023-01-09T14:11:10.818" v="546" actId="1076"/>
          <ac:spMkLst>
            <pc:docMk/>
            <pc:sldMk cId="3210353208" sldId="330"/>
            <ac:spMk id="2" creationId="{9198564A-2702-F76C-6E10-E5FEE9EDECBD}"/>
          </ac:spMkLst>
        </pc:spChg>
        <pc:picChg chg="add mod">
          <ac:chgData name="Menta Sai Akshay - [CB.EN.U4AIE20040]" userId="ba6ef436-a4e9-4d6f-a9ed-df71b79fab3c" providerId="ADAL" clId="{A61F0BC2-A8FF-41B1-A371-7C5195467D10}" dt="2023-01-09T14:11:07.057" v="545" actId="14100"/>
          <ac:picMkLst>
            <pc:docMk/>
            <pc:sldMk cId="3210353208" sldId="330"/>
            <ac:picMk id="4" creationId="{1E15921B-9F7C-15F9-EBF2-AFF4CB27AD49}"/>
          </ac:picMkLst>
        </pc:picChg>
        <pc:picChg chg="del">
          <ac:chgData name="Menta Sai Akshay - [CB.EN.U4AIE20040]" userId="ba6ef436-a4e9-4d6f-a9ed-df71b79fab3c" providerId="ADAL" clId="{A61F0BC2-A8FF-41B1-A371-7C5195467D10}" dt="2023-01-09T14:10:57.970" v="541" actId="478"/>
          <ac:picMkLst>
            <pc:docMk/>
            <pc:sldMk cId="3210353208" sldId="330"/>
            <ac:picMk id="5" creationId="{36B2A434-789E-98EE-C9F0-EEDA7E9F2C36}"/>
          </ac:picMkLst>
        </pc:picChg>
      </pc:sldChg>
      <pc:sldChg chg="addSp delSp modSp add mod">
        <pc:chgData name="Menta Sai Akshay - [CB.EN.U4AIE20040]" userId="ba6ef436-a4e9-4d6f-a9ed-df71b79fab3c" providerId="ADAL" clId="{A61F0BC2-A8FF-41B1-A371-7C5195467D10}" dt="2023-01-09T14:11:40.713" v="574" actId="1076"/>
        <pc:sldMkLst>
          <pc:docMk/>
          <pc:sldMk cId="3789218386" sldId="331"/>
        </pc:sldMkLst>
        <pc:spChg chg="mod">
          <ac:chgData name="Menta Sai Akshay - [CB.EN.U4AIE20040]" userId="ba6ef436-a4e9-4d6f-a9ed-df71b79fab3c" providerId="ADAL" clId="{A61F0BC2-A8FF-41B1-A371-7C5195467D10}" dt="2023-01-09T14:11:32.752" v="570" actId="20577"/>
          <ac:spMkLst>
            <pc:docMk/>
            <pc:sldMk cId="3789218386" sldId="331"/>
            <ac:spMk id="2" creationId="{9198564A-2702-F76C-6E10-E5FEE9EDECBD}"/>
          </ac:spMkLst>
        </pc:spChg>
        <pc:picChg chg="del">
          <ac:chgData name="Menta Sai Akshay - [CB.EN.U4AIE20040]" userId="ba6ef436-a4e9-4d6f-a9ed-df71b79fab3c" providerId="ADAL" clId="{A61F0BC2-A8FF-41B1-A371-7C5195467D10}" dt="2023-01-09T14:11:34.746" v="571" actId="478"/>
          <ac:picMkLst>
            <pc:docMk/>
            <pc:sldMk cId="3789218386" sldId="331"/>
            <ac:picMk id="4" creationId="{1E15921B-9F7C-15F9-EBF2-AFF4CB27AD49}"/>
          </ac:picMkLst>
        </pc:picChg>
        <pc:picChg chg="add mod">
          <ac:chgData name="Menta Sai Akshay - [CB.EN.U4AIE20040]" userId="ba6ef436-a4e9-4d6f-a9ed-df71b79fab3c" providerId="ADAL" clId="{A61F0BC2-A8FF-41B1-A371-7C5195467D10}" dt="2023-01-09T14:11:40.713" v="574" actId="1076"/>
          <ac:picMkLst>
            <pc:docMk/>
            <pc:sldMk cId="3789218386" sldId="331"/>
            <ac:picMk id="5" creationId="{2CD69E17-709F-23FE-DDB0-6545D39FBBEC}"/>
          </ac:picMkLst>
        </pc:picChg>
      </pc:sldChg>
      <pc:sldChg chg="add">
        <pc:chgData name="Menta Sai Akshay - [CB.EN.U4AIE20040]" userId="ba6ef436-a4e9-4d6f-a9ed-df71b79fab3c" providerId="ADAL" clId="{A61F0BC2-A8FF-41B1-A371-7C5195467D10}" dt="2023-01-09T14:11:44.942" v="575" actId="2890"/>
        <pc:sldMkLst>
          <pc:docMk/>
          <pc:sldMk cId="4024285270" sldId="332"/>
        </pc:sldMkLst>
      </pc:sldChg>
      <pc:sldChg chg="addSp delSp modSp add mod">
        <pc:chgData name="Menta Sai Akshay - [CB.EN.U4AIE20040]" userId="ba6ef436-a4e9-4d6f-a9ed-df71b79fab3c" providerId="ADAL" clId="{A61F0BC2-A8FF-41B1-A371-7C5195467D10}" dt="2023-01-09T14:49:20.750" v="805" actId="1076"/>
        <pc:sldMkLst>
          <pc:docMk/>
          <pc:sldMk cId="313799230" sldId="333"/>
        </pc:sldMkLst>
        <pc:spChg chg="mod">
          <ac:chgData name="Menta Sai Akshay - [CB.EN.U4AIE20040]" userId="ba6ef436-a4e9-4d6f-a9ed-df71b79fab3c" providerId="ADAL" clId="{A61F0BC2-A8FF-41B1-A371-7C5195467D10}" dt="2023-01-09T14:49:20.750" v="805" actId="1076"/>
          <ac:spMkLst>
            <pc:docMk/>
            <pc:sldMk cId="313799230" sldId="333"/>
            <ac:spMk id="2" creationId="{9198564A-2702-F76C-6E10-E5FEE9EDECBD}"/>
          </ac:spMkLst>
        </pc:spChg>
        <pc:picChg chg="add mod">
          <ac:chgData name="Menta Sai Akshay - [CB.EN.U4AIE20040]" userId="ba6ef436-a4e9-4d6f-a9ed-df71b79fab3c" providerId="ADAL" clId="{A61F0BC2-A8FF-41B1-A371-7C5195467D10}" dt="2023-01-09T14:48:45.702" v="794" actId="14100"/>
          <ac:picMkLst>
            <pc:docMk/>
            <pc:sldMk cId="313799230" sldId="333"/>
            <ac:picMk id="4" creationId="{C4469897-1B94-DDEE-9A0E-374A965D0D19}"/>
          </ac:picMkLst>
        </pc:picChg>
        <pc:picChg chg="del">
          <ac:chgData name="Menta Sai Akshay - [CB.EN.U4AIE20040]" userId="ba6ef436-a4e9-4d6f-a9ed-df71b79fab3c" providerId="ADAL" clId="{A61F0BC2-A8FF-41B1-A371-7C5195467D10}" dt="2023-01-09T14:44:52.163" v="577" actId="478"/>
          <ac:picMkLst>
            <pc:docMk/>
            <pc:sldMk cId="313799230" sldId="333"/>
            <ac:picMk id="5" creationId="{2CD69E17-709F-23FE-DDB0-6545D39FBBEC}"/>
          </ac:picMkLst>
        </pc:picChg>
        <pc:picChg chg="add mod">
          <ac:chgData name="Menta Sai Akshay - [CB.EN.U4AIE20040]" userId="ba6ef436-a4e9-4d6f-a9ed-df71b79fab3c" providerId="ADAL" clId="{A61F0BC2-A8FF-41B1-A371-7C5195467D10}" dt="2023-01-09T14:48:48.192" v="795" actId="1076"/>
          <ac:picMkLst>
            <pc:docMk/>
            <pc:sldMk cId="313799230" sldId="333"/>
            <ac:picMk id="7" creationId="{937EBB75-DB15-D1E2-0E58-3C9D5C9F7390}"/>
          </ac:picMkLst>
        </pc:picChg>
      </pc:sldChg>
      <pc:sldChg chg="addSp delSp modSp add mod ord">
        <pc:chgData name="Menta Sai Akshay - [CB.EN.U4AIE20040]" userId="ba6ef436-a4e9-4d6f-a9ed-df71b79fab3c" providerId="ADAL" clId="{A61F0BC2-A8FF-41B1-A371-7C5195467D10}" dt="2023-01-09T14:49:30.604" v="807"/>
        <pc:sldMkLst>
          <pc:docMk/>
          <pc:sldMk cId="1719421763" sldId="334"/>
        </pc:sldMkLst>
        <pc:spChg chg="mod">
          <ac:chgData name="Menta Sai Akshay - [CB.EN.U4AIE20040]" userId="ba6ef436-a4e9-4d6f-a9ed-df71b79fab3c" providerId="ADAL" clId="{A61F0BC2-A8FF-41B1-A371-7C5195467D10}" dt="2023-01-09T14:49:07.998" v="801" actId="1076"/>
          <ac:spMkLst>
            <pc:docMk/>
            <pc:sldMk cId="1719421763" sldId="334"/>
            <ac:spMk id="2" creationId="{9198564A-2702-F76C-6E10-E5FEE9EDECBD}"/>
          </ac:spMkLst>
        </pc:spChg>
        <pc:picChg chg="del">
          <ac:chgData name="Menta Sai Akshay - [CB.EN.U4AIE20040]" userId="ba6ef436-a4e9-4d6f-a9ed-df71b79fab3c" providerId="ADAL" clId="{A61F0BC2-A8FF-41B1-A371-7C5195467D10}" dt="2023-01-09T14:47:50.450" v="728" actId="478"/>
          <ac:picMkLst>
            <pc:docMk/>
            <pc:sldMk cId="1719421763" sldId="334"/>
            <ac:picMk id="4" creationId="{C4469897-1B94-DDEE-9A0E-374A965D0D19}"/>
          </ac:picMkLst>
        </pc:picChg>
        <pc:picChg chg="add mod">
          <ac:chgData name="Menta Sai Akshay - [CB.EN.U4AIE20040]" userId="ba6ef436-a4e9-4d6f-a9ed-df71b79fab3c" providerId="ADAL" clId="{A61F0BC2-A8FF-41B1-A371-7C5195467D10}" dt="2023-01-09T14:49:15.423" v="804" actId="1076"/>
          <ac:picMkLst>
            <pc:docMk/>
            <pc:sldMk cId="1719421763" sldId="334"/>
            <ac:picMk id="5" creationId="{5D5D8FB1-A5BD-B5CB-BB9A-FED844419A9E}"/>
          </ac:picMkLst>
        </pc:picChg>
      </pc:sldChg>
      <pc:sldChg chg="addSp delSp modSp add mod">
        <pc:chgData name="Menta Sai Akshay - [CB.EN.U4AIE20040]" userId="ba6ef436-a4e9-4d6f-a9ed-df71b79fab3c" providerId="ADAL" clId="{A61F0BC2-A8FF-41B1-A371-7C5195467D10}" dt="2023-01-09T14:46:01.303" v="689" actId="20577"/>
        <pc:sldMkLst>
          <pc:docMk/>
          <pc:sldMk cId="2254041131" sldId="335"/>
        </pc:sldMkLst>
        <pc:spChg chg="mod">
          <ac:chgData name="Menta Sai Akshay - [CB.EN.U4AIE20040]" userId="ba6ef436-a4e9-4d6f-a9ed-df71b79fab3c" providerId="ADAL" clId="{A61F0BC2-A8FF-41B1-A371-7C5195467D10}" dt="2023-01-09T14:46:01.303" v="689" actId="20577"/>
          <ac:spMkLst>
            <pc:docMk/>
            <pc:sldMk cId="2254041131" sldId="335"/>
            <ac:spMk id="2" creationId="{9198564A-2702-F76C-6E10-E5FEE9EDECBD}"/>
          </ac:spMkLst>
        </pc:spChg>
        <pc:picChg chg="del">
          <ac:chgData name="Menta Sai Akshay - [CB.EN.U4AIE20040]" userId="ba6ef436-a4e9-4d6f-a9ed-df71b79fab3c" providerId="ADAL" clId="{A61F0BC2-A8FF-41B1-A371-7C5195467D10}" dt="2023-01-09T14:45:37.434" v="632" actId="478"/>
          <ac:picMkLst>
            <pc:docMk/>
            <pc:sldMk cId="2254041131" sldId="335"/>
            <ac:picMk id="4" creationId="{4E211A7A-28FD-5368-5A6A-DA56AEAAD3FC}"/>
          </ac:picMkLst>
        </pc:picChg>
        <pc:picChg chg="add mod">
          <ac:chgData name="Menta Sai Akshay - [CB.EN.U4AIE20040]" userId="ba6ef436-a4e9-4d6f-a9ed-df71b79fab3c" providerId="ADAL" clId="{A61F0BC2-A8FF-41B1-A371-7C5195467D10}" dt="2023-01-09T14:45:41.569" v="635" actId="1076"/>
          <ac:picMkLst>
            <pc:docMk/>
            <pc:sldMk cId="2254041131" sldId="335"/>
            <ac:picMk id="5" creationId="{B28C58E2-F7E4-AF1F-E375-A2132D81C193}"/>
          </ac:picMkLst>
        </pc:picChg>
      </pc:sldChg>
      <pc:sldChg chg="addSp delSp modSp add mod">
        <pc:chgData name="Menta Sai Akshay - [CB.EN.U4AIE20040]" userId="ba6ef436-a4e9-4d6f-a9ed-df71b79fab3c" providerId="ADAL" clId="{A61F0BC2-A8FF-41B1-A371-7C5195467D10}" dt="2023-01-09T14:46:19.567" v="694" actId="1076"/>
        <pc:sldMkLst>
          <pc:docMk/>
          <pc:sldMk cId="2743064753" sldId="336"/>
        </pc:sldMkLst>
        <pc:picChg chg="add mod">
          <ac:chgData name="Menta Sai Akshay - [CB.EN.U4AIE20040]" userId="ba6ef436-a4e9-4d6f-a9ed-df71b79fab3c" providerId="ADAL" clId="{A61F0BC2-A8FF-41B1-A371-7C5195467D10}" dt="2023-01-09T14:46:19.567" v="694" actId="1076"/>
          <ac:picMkLst>
            <pc:docMk/>
            <pc:sldMk cId="2743064753" sldId="336"/>
            <ac:picMk id="4" creationId="{07BFD7CE-1297-F6EB-6D8A-D7079579687E}"/>
          </ac:picMkLst>
        </pc:picChg>
        <pc:picChg chg="del">
          <ac:chgData name="Menta Sai Akshay - [CB.EN.U4AIE20040]" userId="ba6ef436-a4e9-4d6f-a9ed-df71b79fab3c" providerId="ADAL" clId="{A61F0BC2-A8FF-41B1-A371-7C5195467D10}" dt="2023-01-09T14:46:07.413" v="691" actId="478"/>
          <ac:picMkLst>
            <pc:docMk/>
            <pc:sldMk cId="2743064753" sldId="336"/>
            <ac:picMk id="5" creationId="{B28C58E2-F7E4-AF1F-E375-A2132D81C193}"/>
          </ac:picMkLst>
        </pc:picChg>
      </pc:sldChg>
      <pc:sldChg chg="addSp delSp modSp add mod">
        <pc:chgData name="Menta Sai Akshay - [CB.EN.U4AIE20040]" userId="ba6ef436-a4e9-4d6f-a9ed-df71b79fab3c" providerId="ADAL" clId="{A61F0BC2-A8FF-41B1-A371-7C5195467D10}" dt="2023-01-09T14:47:20.286" v="727" actId="20577"/>
        <pc:sldMkLst>
          <pc:docMk/>
          <pc:sldMk cId="1669684507" sldId="337"/>
        </pc:sldMkLst>
        <pc:spChg chg="mod">
          <ac:chgData name="Menta Sai Akshay - [CB.EN.U4AIE20040]" userId="ba6ef436-a4e9-4d6f-a9ed-df71b79fab3c" providerId="ADAL" clId="{A61F0BC2-A8FF-41B1-A371-7C5195467D10}" dt="2023-01-09T14:47:20.286" v="727" actId="20577"/>
          <ac:spMkLst>
            <pc:docMk/>
            <pc:sldMk cId="1669684507" sldId="337"/>
            <ac:spMk id="2" creationId="{9198564A-2702-F76C-6E10-E5FEE9EDECBD}"/>
          </ac:spMkLst>
        </pc:spChg>
        <pc:picChg chg="del">
          <ac:chgData name="Menta Sai Akshay - [CB.EN.U4AIE20040]" userId="ba6ef436-a4e9-4d6f-a9ed-df71b79fab3c" providerId="ADAL" clId="{A61F0BC2-A8FF-41B1-A371-7C5195467D10}" dt="2023-01-09T14:47:01.227" v="696" actId="478"/>
          <ac:picMkLst>
            <pc:docMk/>
            <pc:sldMk cId="1669684507" sldId="337"/>
            <ac:picMk id="4" creationId="{4E211A7A-28FD-5368-5A6A-DA56AEAAD3FC}"/>
          </ac:picMkLst>
        </pc:picChg>
        <pc:picChg chg="add mod">
          <ac:chgData name="Menta Sai Akshay - [CB.EN.U4AIE20040]" userId="ba6ef436-a4e9-4d6f-a9ed-df71b79fab3c" providerId="ADAL" clId="{A61F0BC2-A8FF-41B1-A371-7C5195467D10}" dt="2023-01-09T14:47:07.384" v="700" actId="14100"/>
          <ac:picMkLst>
            <pc:docMk/>
            <pc:sldMk cId="1669684507" sldId="337"/>
            <ac:picMk id="5" creationId="{F9AFDF98-1187-6314-148E-76C0207A9927}"/>
          </ac:picMkLst>
        </pc:picChg>
      </pc:sldChg>
      <pc:sldChg chg="addSp delSp modSp add mod ord">
        <pc:chgData name="Menta Sai Akshay - [CB.EN.U4AIE20040]" userId="ba6ef436-a4e9-4d6f-a9ed-df71b79fab3c" providerId="ADAL" clId="{A61F0BC2-A8FF-41B1-A371-7C5195467D10}" dt="2023-01-09T14:51:15.158" v="868" actId="14100"/>
        <pc:sldMkLst>
          <pc:docMk/>
          <pc:sldMk cId="372170264" sldId="338"/>
        </pc:sldMkLst>
        <pc:spChg chg="mod">
          <ac:chgData name="Menta Sai Akshay - [CB.EN.U4AIE20040]" userId="ba6ef436-a4e9-4d6f-a9ed-df71b79fab3c" providerId="ADAL" clId="{A61F0BC2-A8FF-41B1-A371-7C5195467D10}" dt="2023-01-09T14:51:15.158" v="868" actId="14100"/>
          <ac:spMkLst>
            <pc:docMk/>
            <pc:sldMk cId="372170264" sldId="338"/>
            <ac:spMk id="2" creationId="{9198564A-2702-F76C-6E10-E5FEE9EDECBD}"/>
          </ac:spMkLst>
        </pc:spChg>
        <pc:picChg chg="del">
          <ac:chgData name="Menta Sai Akshay - [CB.EN.U4AIE20040]" userId="ba6ef436-a4e9-4d6f-a9ed-df71b79fab3c" providerId="ADAL" clId="{A61F0BC2-A8FF-41B1-A371-7C5195467D10}" dt="2023-01-09T14:49:53.380" v="821" actId="478"/>
          <ac:picMkLst>
            <pc:docMk/>
            <pc:sldMk cId="372170264" sldId="338"/>
            <ac:picMk id="4" creationId="{4E211A7A-28FD-5368-5A6A-DA56AEAAD3FC}"/>
          </ac:picMkLst>
        </pc:picChg>
        <pc:picChg chg="add mod">
          <ac:chgData name="Menta Sai Akshay - [CB.EN.U4AIE20040]" userId="ba6ef436-a4e9-4d6f-a9ed-df71b79fab3c" providerId="ADAL" clId="{A61F0BC2-A8FF-41B1-A371-7C5195467D10}" dt="2023-01-09T14:50:47.070" v="837" actId="1076"/>
          <ac:picMkLst>
            <pc:docMk/>
            <pc:sldMk cId="372170264" sldId="338"/>
            <ac:picMk id="5" creationId="{7DD17C28-2E0E-F583-30BC-A6B191A9B3EA}"/>
          </ac:picMkLst>
        </pc:picChg>
      </pc:sldChg>
      <pc:sldChg chg="delSp modSp new mod">
        <pc:chgData name="Menta Sai Akshay - [CB.EN.U4AIE20040]" userId="ba6ef436-a4e9-4d6f-a9ed-df71b79fab3c" providerId="ADAL" clId="{A61F0BC2-A8FF-41B1-A371-7C5195467D10}" dt="2023-01-09T14:54:27.966" v="940" actId="1076"/>
        <pc:sldMkLst>
          <pc:docMk/>
          <pc:sldMk cId="2821970579" sldId="339"/>
        </pc:sldMkLst>
        <pc:spChg chg="mod">
          <ac:chgData name="Menta Sai Akshay - [CB.EN.U4AIE20040]" userId="ba6ef436-a4e9-4d6f-a9ed-df71b79fab3c" providerId="ADAL" clId="{A61F0BC2-A8FF-41B1-A371-7C5195467D10}" dt="2023-01-09T14:54:27.966" v="940" actId="1076"/>
          <ac:spMkLst>
            <pc:docMk/>
            <pc:sldMk cId="2821970579" sldId="339"/>
            <ac:spMk id="2" creationId="{AF852901-3E70-08E3-522F-FFE2D6FAE2EE}"/>
          </ac:spMkLst>
        </pc:spChg>
        <pc:spChg chg="del">
          <ac:chgData name="Menta Sai Akshay - [CB.EN.U4AIE20040]" userId="ba6ef436-a4e9-4d6f-a9ed-df71b79fab3c" providerId="ADAL" clId="{A61F0BC2-A8FF-41B1-A371-7C5195467D10}" dt="2023-01-09T14:54:13.195" v="917" actId="478"/>
          <ac:spMkLst>
            <pc:docMk/>
            <pc:sldMk cId="2821970579" sldId="339"/>
            <ac:spMk id="3" creationId="{172B04B7-A271-BA03-C936-6F05F6FB2E38}"/>
          </ac:spMkLst>
        </pc:spChg>
      </pc:sldChg>
      <pc:sldMasterChg chg="delSldLayout">
        <pc:chgData name="Menta Sai Akshay - [CB.EN.U4AIE20040]" userId="ba6ef436-a4e9-4d6f-a9ed-df71b79fab3c" providerId="ADAL" clId="{A61F0BC2-A8FF-41B1-A371-7C5195467D10}" dt="2023-01-09T14:53:32.906" v="898" actId="47"/>
        <pc:sldMasterMkLst>
          <pc:docMk/>
          <pc:sldMasterMk cId="0" sldId="2147483683"/>
        </pc:sldMasterMkLst>
        <pc:sldLayoutChg chg="del">
          <pc:chgData name="Menta Sai Akshay - [CB.EN.U4AIE20040]" userId="ba6ef436-a4e9-4d6f-a9ed-df71b79fab3c" providerId="ADAL" clId="{A61F0BC2-A8FF-41B1-A371-7C5195467D10}" dt="2023-01-09T14:52:59.558" v="870" actId="47"/>
          <pc:sldLayoutMkLst>
            <pc:docMk/>
            <pc:sldMasterMk cId="0" sldId="2147483683"/>
            <pc:sldLayoutMk cId="0" sldId="2147483649"/>
          </pc:sldLayoutMkLst>
        </pc:sldLayoutChg>
        <pc:sldLayoutChg chg="del">
          <pc:chgData name="Menta Sai Akshay - [CB.EN.U4AIE20040]" userId="ba6ef436-a4e9-4d6f-a9ed-df71b79fab3c" providerId="ADAL" clId="{A61F0BC2-A8FF-41B1-A371-7C5195467D10}" dt="2023-01-09T14:53:20.458" v="875" actId="47"/>
          <pc:sldLayoutMkLst>
            <pc:docMk/>
            <pc:sldMasterMk cId="0" sldId="2147483683"/>
            <pc:sldLayoutMk cId="0" sldId="2147483651"/>
          </pc:sldLayoutMkLst>
        </pc:sldLayoutChg>
        <pc:sldLayoutChg chg="del">
          <pc:chgData name="Menta Sai Akshay - [CB.EN.U4AIE20040]" userId="ba6ef436-a4e9-4d6f-a9ed-df71b79fab3c" providerId="ADAL" clId="{A61F0BC2-A8FF-41B1-A371-7C5195467D10}" dt="2023-01-09T14:53:05.581" v="873" actId="47"/>
          <pc:sldLayoutMkLst>
            <pc:docMk/>
            <pc:sldMasterMk cId="0" sldId="2147483683"/>
            <pc:sldLayoutMk cId="0" sldId="2147483653"/>
          </pc:sldLayoutMkLst>
        </pc:sldLayoutChg>
        <pc:sldLayoutChg chg="del">
          <pc:chgData name="Menta Sai Akshay - [CB.EN.U4AIE20040]" userId="ba6ef436-a4e9-4d6f-a9ed-df71b79fab3c" providerId="ADAL" clId="{A61F0BC2-A8FF-41B1-A371-7C5195467D10}" dt="2023-01-09T14:53:21.681" v="878" actId="47"/>
          <pc:sldLayoutMkLst>
            <pc:docMk/>
            <pc:sldMasterMk cId="0" sldId="2147483683"/>
            <pc:sldLayoutMk cId="0" sldId="2147483654"/>
          </pc:sldLayoutMkLst>
        </pc:sldLayoutChg>
        <pc:sldLayoutChg chg="del">
          <pc:chgData name="Menta Sai Akshay - [CB.EN.U4AIE20040]" userId="ba6ef436-a4e9-4d6f-a9ed-df71b79fab3c" providerId="ADAL" clId="{A61F0BC2-A8FF-41B1-A371-7C5195467D10}" dt="2023-01-09T14:53:02.113" v="871" actId="47"/>
          <pc:sldLayoutMkLst>
            <pc:docMk/>
            <pc:sldMasterMk cId="0" sldId="2147483683"/>
            <pc:sldLayoutMk cId="0" sldId="2147483655"/>
          </pc:sldLayoutMkLst>
        </pc:sldLayoutChg>
        <pc:sldLayoutChg chg="del">
          <pc:chgData name="Menta Sai Akshay - [CB.EN.U4AIE20040]" userId="ba6ef436-a4e9-4d6f-a9ed-df71b79fab3c" providerId="ADAL" clId="{A61F0BC2-A8FF-41B1-A371-7C5195467D10}" dt="2023-01-09T14:53:19.799" v="874" actId="47"/>
          <pc:sldLayoutMkLst>
            <pc:docMk/>
            <pc:sldMasterMk cId="0" sldId="2147483683"/>
            <pc:sldLayoutMk cId="0" sldId="2147483656"/>
          </pc:sldLayoutMkLst>
        </pc:sldLayoutChg>
        <pc:sldLayoutChg chg="del">
          <pc:chgData name="Menta Sai Akshay - [CB.EN.U4AIE20040]" userId="ba6ef436-a4e9-4d6f-a9ed-df71b79fab3c" providerId="ADAL" clId="{A61F0BC2-A8FF-41B1-A371-7C5195467D10}" dt="2023-01-09T14:53:25.415" v="885" actId="47"/>
          <pc:sldLayoutMkLst>
            <pc:docMk/>
            <pc:sldMasterMk cId="0" sldId="2147483683"/>
            <pc:sldLayoutMk cId="0" sldId="2147483657"/>
          </pc:sldLayoutMkLst>
        </pc:sldLayoutChg>
        <pc:sldLayoutChg chg="del">
          <pc:chgData name="Menta Sai Akshay - [CB.EN.U4AIE20040]" userId="ba6ef436-a4e9-4d6f-a9ed-df71b79fab3c" providerId="ADAL" clId="{A61F0BC2-A8FF-41B1-A371-7C5195467D10}" dt="2023-01-09T14:53:22.387" v="879" actId="47"/>
          <pc:sldLayoutMkLst>
            <pc:docMk/>
            <pc:sldMasterMk cId="0" sldId="2147483683"/>
            <pc:sldLayoutMk cId="0" sldId="2147483661"/>
          </pc:sldLayoutMkLst>
        </pc:sldLayoutChg>
        <pc:sldLayoutChg chg="del">
          <pc:chgData name="Menta Sai Akshay - [CB.EN.U4AIE20040]" userId="ba6ef436-a4e9-4d6f-a9ed-df71b79fab3c" providerId="ADAL" clId="{A61F0BC2-A8FF-41B1-A371-7C5195467D10}" dt="2023-01-09T14:53:24.668" v="884" actId="47"/>
          <pc:sldLayoutMkLst>
            <pc:docMk/>
            <pc:sldMasterMk cId="0" sldId="2147483683"/>
            <pc:sldLayoutMk cId="0" sldId="2147483662"/>
          </pc:sldLayoutMkLst>
        </pc:sldLayoutChg>
        <pc:sldLayoutChg chg="del">
          <pc:chgData name="Menta Sai Akshay - [CB.EN.U4AIE20040]" userId="ba6ef436-a4e9-4d6f-a9ed-df71b79fab3c" providerId="ADAL" clId="{A61F0BC2-A8FF-41B1-A371-7C5195467D10}" dt="2023-01-09T14:53:31.723" v="896" actId="47"/>
          <pc:sldLayoutMkLst>
            <pc:docMk/>
            <pc:sldMasterMk cId="0" sldId="2147483683"/>
            <pc:sldLayoutMk cId="0" sldId="2147483665"/>
          </pc:sldLayoutMkLst>
        </pc:sldLayoutChg>
        <pc:sldLayoutChg chg="del">
          <pc:chgData name="Menta Sai Akshay - [CB.EN.U4AIE20040]" userId="ba6ef436-a4e9-4d6f-a9ed-df71b79fab3c" providerId="ADAL" clId="{A61F0BC2-A8FF-41B1-A371-7C5195467D10}" dt="2023-01-09T14:53:31.252" v="895" actId="47"/>
          <pc:sldLayoutMkLst>
            <pc:docMk/>
            <pc:sldMasterMk cId="0" sldId="2147483683"/>
            <pc:sldLayoutMk cId="0" sldId="2147483666"/>
          </pc:sldLayoutMkLst>
        </pc:sldLayoutChg>
        <pc:sldLayoutChg chg="del">
          <pc:chgData name="Menta Sai Akshay - [CB.EN.U4AIE20040]" userId="ba6ef436-a4e9-4d6f-a9ed-df71b79fab3c" providerId="ADAL" clId="{A61F0BC2-A8FF-41B1-A371-7C5195467D10}" dt="2023-01-09T14:53:32.906" v="898" actId="47"/>
          <pc:sldLayoutMkLst>
            <pc:docMk/>
            <pc:sldMasterMk cId="0" sldId="2147483683"/>
            <pc:sldLayoutMk cId="0" sldId="2147483668"/>
          </pc:sldLayoutMkLst>
        </pc:sldLayoutChg>
        <pc:sldLayoutChg chg="del">
          <pc:chgData name="Menta Sai Akshay - [CB.EN.U4AIE20040]" userId="ba6ef436-a4e9-4d6f-a9ed-df71b79fab3c" providerId="ADAL" clId="{A61F0BC2-A8FF-41B1-A371-7C5195467D10}" dt="2023-01-09T14:53:30.004" v="893" actId="47"/>
          <pc:sldLayoutMkLst>
            <pc:docMk/>
            <pc:sldMasterMk cId="0" sldId="2147483683"/>
            <pc:sldLayoutMk cId="0" sldId="2147483669"/>
          </pc:sldLayoutMkLst>
        </pc:sldLayoutChg>
        <pc:sldLayoutChg chg="del">
          <pc:chgData name="Menta Sai Akshay - [CB.EN.U4AIE20040]" userId="ba6ef436-a4e9-4d6f-a9ed-df71b79fab3c" providerId="ADAL" clId="{A61F0BC2-A8FF-41B1-A371-7C5195467D10}" dt="2023-01-09T14:53:27.825" v="890" actId="47"/>
          <pc:sldLayoutMkLst>
            <pc:docMk/>
            <pc:sldMasterMk cId="0" sldId="2147483683"/>
            <pc:sldLayoutMk cId="0" sldId="2147483670"/>
          </pc:sldLayoutMkLst>
        </pc:sldLayoutChg>
        <pc:sldLayoutChg chg="del">
          <pc:chgData name="Menta Sai Akshay - [CB.EN.U4AIE20040]" userId="ba6ef436-a4e9-4d6f-a9ed-df71b79fab3c" providerId="ADAL" clId="{A61F0BC2-A8FF-41B1-A371-7C5195467D10}" dt="2023-01-09T14:53:03.779" v="872" actId="47"/>
          <pc:sldLayoutMkLst>
            <pc:docMk/>
            <pc:sldMasterMk cId="0" sldId="2147483683"/>
            <pc:sldLayoutMk cId="0" sldId="2147483671"/>
          </pc:sldLayoutMkLst>
        </pc:sldLayoutChg>
        <pc:sldLayoutChg chg="del">
          <pc:chgData name="Menta Sai Akshay - [CB.EN.U4AIE20040]" userId="ba6ef436-a4e9-4d6f-a9ed-df71b79fab3c" providerId="ADAL" clId="{A61F0BC2-A8FF-41B1-A371-7C5195467D10}" dt="2023-01-09T14:53:25.994" v="886" actId="47"/>
          <pc:sldLayoutMkLst>
            <pc:docMk/>
            <pc:sldMasterMk cId="0" sldId="2147483683"/>
            <pc:sldLayoutMk cId="0" sldId="2147483672"/>
          </pc:sldLayoutMkLst>
        </pc:sldLayoutChg>
        <pc:sldLayoutChg chg="del">
          <pc:chgData name="Menta Sai Akshay - [CB.EN.U4AIE20040]" userId="ba6ef436-a4e9-4d6f-a9ed-df71b79fab3c" providerId="ADAL" clId="{A61F0BC2-A8FF-41B1-A371-7C5195467D10}" dt="2023-01-09T14:53:27.382" v="889" actId="47"/>
          <pc:sldLayoutMkLst>
            <pc:docMk/>
            <pc:sldMasterMk cId="0" sldId="2147483683"/>
            <pc:sldLayoutMk cId="0" sldId="2147483673"/>
          </pc:sldLayoutMkLst>
        </pc:sldLayoutChg>
        <pc:sldLayoutChg chg="del">
          <pc:chgData name="Menta Sai Akshay - [CB.EN.U4AIE20040]" userId="ba6ef436-a4e9-4d6f-a9ed-df71b79fab3c" providerId="ADAL" clId="{A61F0BC2-A8FF-41B1-A371-7C5195467D10}" dt="2023-01-09T14:53:20.927" v="876" actId="47"/>
          <pc:sldLayoutMkLst>
            <pc:docMk/>
            <pc:sldMasterMk cId="0" sldId="2147483683"/>
            <pc:sldLayoutMk cId="0" sldId="2147483675"/>
          </pc:sldLayoutMkLst>
        </pc:sldLayoutChg>
        <pc:sldLayoutChg chg="del">
          <pc:chgData name="Menta Sai Akshay - [CB.EN.U4AIE20040]" userId="ba6ef436-a4e9-4d6f-a9ed-df71b79fab3c" providerId="ADAL" clId="{A61F0BC2-A8FF-41B1-A371-7C5195467D10}" dt="2023-01-09T14:53:26.468" v="887" actId="47"/>
          <pc:sldLayoutMkLst>
            <pc:docMk/>
            <pc:sldMasterMk cId="0" sldId="2147483683"/>
            <pc:sldLayoutMk cId="0" sldId="2147483676"/>
          </pc:sldLayoutMkLst>
        </pc:sldLayoutChg>
        <pc:sldLayoutChg chg="del">
          <pc:chgData name="Menta Sai Akshay - [CB.EN.U4AIE20040]" userId="ba6ef436-a4e9-4d6f-a9ed-df71b79fab3c" providerId="ADAL" clId="{A61F0BC2-A8FF-41B1-A371-7C5195467D10}" dt="2023-01-09T14:53:26.914" v="888" actId="47"/>
          <pc:sldLayoutMkLst>
            <pc:docMk/>
            <pc:sldMasterMk cId="0" sldId="2147483683"/>
            <pc:sldLayoutMk cId="0" sldId="2147483677"/>
          </pc:sldLayoutMkLst>
        </pc:sldLayoutChg>
        <pc:sldLayoutChg chg="del">
          <pc:chgData name="Menta Sai Akshay - [CB.EN.U4AIE20040]" userId="ba6ef436-a4e9-4d6f-a9ed-df71b79fab3c" providerId="ADAL" clId="{A61F0BC2-A8FF-41B1-A371-7C5195467D10}" dt="2023-01-09T14:53:32.266" v="897" actId="47"/>
          <pc:sldLayoutMkLst>
            <pc:docMk/>
            <pc:sldMasterMk cId="0" sldId="2147483683"/>
            <pc:sldLayoutMk cId="0" sldId="2147483678"/>
          </pc:sldLayoutMkLst>
        </pc:sldLayoutChg>
      </pc:sldMasterChg>
      <pc:sldMasterChg chg="del delSldLayout">
        <pc:chgData name="Menta Sai Akshay - [CB.EN.U4AIE20040]" userId="ba6ef436-a4e9-4d6f-a9ed-df71b79fab3c" providerId="ADAL" clId="{A61F0BC2-A8FF-41B1-A371-7C5195467D10}" dt="2023-01-09T14:53:45.651" v="915" actId="47"/>
        <pc:sldMasterMkLst>
          <pc:docMk/>
          <pc:sldMasterMk cId="0" sldId="2147483684"/>
        </pc:sldMasterMkLst>
        <pc:sldLayoutChg chg="del">
          <pc:chgData name="Menta Sai Akshay - [CB.EN.U4AIE20040]" userId="ba6ef436-a4e9-4d6f-a9ed-df71b79fab3c" providerId="ADAL" clId="{A61F0BC2-A8FF-41B1-A371-7C5195467D10}" dt="2023-01-09T14:53:45.651" v="915" actId="47"/>
          <pc:sldLayoutMkLst>
            <pc:docMk/>
            <pc:sldMasterMk cId="0" sldId="2147483684"/>
            <pc:sldLayoutMk cId="0" sldId="2147483681"/>
          </pc:sldLayoutMkLst>
        </pc:sldLayoutChg>
        <pc:sldLayoutChg chg="del">
          <pc:chgData name="Menta Sai Akshay - [CB.EN.U4AIE20040]" userId="ba6ef436-a4e9-4d6f-a9ed-df71b79fab3c" providerId="ADAL" clId="{A61F0BC2-A8FF-41B1-A371-7C5195467D10}" dt="2023-01-09T14:53:38.788" v="908" actId="47"/>
          <pc:sldLayoutMkLst>
            <pc:docMk/>
            <pc:sldMasterMk cId="0" sldId="2147483684"/>
            <pc:sldLayoutMk cId="0" sldId="2147483682"/>
          </pc:sldLayoutMkLst>
        </pc:sldLayoutChg>
      </pc:sldMasterChg>
    </pc:docChg>
  </pc:docChgLst>
  <pc:docChgLst>
    <pc:chgData name="Bala Karthikeya" userId="cba08a4e2513303a" providerId="LiveId" clId="{71090DAC-EE00-4D47-8FF7-1B385AEA5824}"/>
    <pc:docChg chg="undo redo custSel addSld delSld modSld sldOrd">
      <pc:chgData name="Bala Karthikeya" userId="cba08a4e2513303a" providerId="LiveId" clId="{71090DAC-EE00-4D47-8FF7-1B385AEA5824}" dt="2023-01-10T15:37:43.016" v="631" actId="47"/>
      <pc:docMkLst>
        <pc:docMk/>
      </pc:docMkLst>
      <pc:sldChg chg="delSp del">
        <pc:chgData name="Bala Karthikeya" userId="cba08a4e2513303a" providerId="LiveId" clId="{71090DAC-EE00-4D47-8FF7-1B385AEA5824}" dt="2023-01-10T15:37:43.016" v="631" actId="47"/>
        <pc:sldMkLst>
          <pc:docMk/>
          <pc:sldMk cId="3356070587" sldId="318"/>
        </pc:sldMkLst>
        <pc:picChg chg="del">
          <ac:chgData name="Bala Karthikeya" userId="cba08a4e2513303a" providerId="LiveId" clId="{71090DAC-EE00-4D47-8FF7-1B385AEA5824}" dt="2023-01-10T15:37:40.464" v="630" actId="478"/>
          <ac:picMkLst>
            <pc:docMk/>
            <pc:sldMk cId="3356070587" sldId="318"/>
            <ac:picMk id="1026" creationId="{6FBFE04E-CD44-6223-2FBE-5049B9784A5B}"/>
          </ac:picMkLst>
        </pc:picChg>
      </pc:sldChg>
      <pc:sldChg chg="addSp delSp modSp add mod">
        <pc:chgData name="Bala Karthikeya" userId="cba08a4e2513303a" providerId="LiveId" clId="{71090DAC-EE00-4D47-8FF7-1B385AEA5824}" dt="2023-01-10T04:25:13.828" v="5" actId="478"/>
        <pc:sldMkLst>
          <pc:docMk/>
          <pc:sldMk cId="2634891325" sldId="340"/>
        </pc:sldMkLst>
        <pc:spChg chg="del">
          <ac:chgData name="Bala Karthikeya" userId="cba08a4e2513303a" providerId="LiveId" clId="{71090DAC-EE00-4D47-8FF7-1B385AEA5824}" dt="2023-01-10T04:24:57.010" v="1" actId="478"/>
          <ac:spMkLst>
            <pc:docMk/>
            <pc:sldMk cId="2634891325" sldId="340"/>
            <ac:spMk id="2" creationId="{9198564A-2702-F76C-6E10-E5FEE9EDECBD}"/>
          </ac:spMkLst>
        </pc:spChg>
        <pc:spChg chg="add del mod">
          <ac:chgData name="Bala Karthikeya" userId="cba08a4e2513303a" providerId="LiveId" clId="{71090DAC-EE00-4D47-8FF7-1B385AEA5824}" dt="2023-01-10T04:25:13.828" v="5" actId="478"/>
          <ac:spMkLst>
            <pc:docMk/>
            <pc:sldMk cId="2634891325" sldId="340"/>
            <ac:spMk id="5" creationId="{C8240C66-F900-A09A-8372-400D41F23193}"/>
          </ac:spMkLst>
        </pc:spChg>
        <pc:picChg chg="del">
          <ac:chgData name="Bala Karthikeya" userId="cba08a4e2513303a" providerId="LiveId" clId="{71090DAC-EE00-4D47-8FF7-1B385AEA5824}" dt="2023-01-10T04:24:57.010" v="1" actId="478"/>
          <ac:picMkLst>
            <pc:docMk/>
            <pc:sldMk cId="2634891325" sldId="340"/>
            <ac:picMk id="4" creationId="{C4469897-1B94-DDEE-9A0E-374A965D0D19}"/>
          </ac:picMkLst>
        </pc:picChg>
        <pc:picChg chg="del">
          <ac:chgData name="Bala Karthikeya" userId="cba08a4e2513303a" providerId="LiveId" clId="{71090DAC-EE00-4D47-8FF7-1B385AEA5824}" dt="2023-01-10T04:24:57.010" v="1" actId="478"/>
          <ac:picMkLst>
            <pc:docMk/>
            <pc:sldMk cId="2634891325" sldId="340"/>
            <ac:picMk id="7" creationId="{937EBB75-DB15-D1E2-0E58-3C9D5C9F7390}"/>
          </ac:picMkLst>
        </pc:picChg>
        <pc:picChg chg="add">
          <ac:chgData name="Bala Karthikeya" userId="cba08a4e2513303a" providerId="LiveId" clId="{71090DAC-EE00-4D47-8FF7-1B385AEA5824}" dt="2023-01-10T04:25:09.859" v="4" actId="22"/>
          <ac:picMkLst>
            <pc:docMk/>
            <pc:sldMk cId="2634891325" sldId="340"/>
            <ac:picMk id="8" creationId="{25C6B544-EBCD-BD53-FD1D-6716F58C4A49}"/>
          </ac:picMkLst>
        </pc:picChg>
      </pc:sldChg>
      <pc:sldChg chg="add del">
        <pc:chgData name="Bala Karthikeya" userId="cba08a4e2513303a" providerId="LiveId" clId="{71090DAC-EE00-4D47-8FF7-1B385AEA5824}" dt="2023-01-10T04:25:05.888" v="3"/>
        <pc:sldMkLst>
          <pc:docMk/>
          <pc:sldMk cId="750623178" sldId="341"/>
        </pc:sldMkLst>
      </pc:sldChg>
      <pc:sldChg chg="modSp new mod">
        <pc:chgData name="Bala Karthikeya" userId="cba08a4e2513303a" providerId="LiveId" clId="{71090DAC-EE00-4D47-8FF7-1B385AEA5824}" dt="2023-01-10T05:28:30.879" v="252" actId="14100"/>
        <pc:sldMkLst>
          <pc:docMk/>
          <pc:sldMk cId="1538418922" sldId="341"/>
        </pc:sldMkLst>
        <pc:spChg chg="mod">
          <ac:chgData name="Bala Karthikeya" userId="cba08a4e2513303a" providerId="LiveId" clId="{71090DAC-EE00-4D47-8FF7-1B385AEA5824}" dt="2023-01-10T04:30:49.437" v="228" actId="20577"/>
          <ac:spMkLst>
            <pc:docMk/>
            <pc:sldMk cId="1538418922" sldId="341"/>
            <ac:spMk id="2" creationId="{16B4A757-D707-1C11-8A6B-1B2F72AFA32A}"/>
          </ac:spMkLst>
        </pc:spChg>
        <pc:spChg chg="mod">
          <ac:chgData name="Bala Karthikeya" userId="cba08a4e2513303a" providerId="LiveId" clId="{71090DAC-EE00-4D47-8FF7-1B385AEA5824}" dt="2023-01-10T05:28:30.879" v="252" actId="14100"/>
          <ac:spMkLst>
            <pc:docMk/>
            <pc:sldMk cId="1538418922" sldId="341"/>
            <ac:spMk id="3" creationId="{DE4D2FC1-7072-2C1D-E6E0-4D5615012D85}"/>
          </ac:spMkLst>
        </pc:spChg>
      </pc:sldChg>
      <pc:sldChg chg="addSp delSp modSp add mod ord">
        <pc:chgData name="Bala Karthikeya" userId="cba08a4e2513303a" providerId="LiveId" clId="{71090DAC-EE00-4D47-8FF7-1B385AEA5824}" dt="2023-01-10T10:47:32.824" v="536" actId="1076"/>
        <pc:sldMkLst>
          <pc:docMk/>
          <pc:sldMk cId="4155364027" sldId="342"/>
        </pc:sldMkLst>
        <pc:spChg chg="del">
          <ac:chgData name="Bala Karthikeya" userId="cba08a4e2513303a" providerId="LiveId" clId="{71090DAC-EE00-4D47-8FF7-1B385AEA5824}" dt="2023-01-10T05:03:13.756" v="230" actId="478"/>
          <ac:spMkLst>
            <pc:docMk/>
            <pc:sldMk cId="4155364027" sldId="342"/>
            <ac:spMk id="2" creationId="{16B4A757-D707-1C11-8A6B-1B2F72AFA32A}"/>
          </ac:spMkLst>
        </pc:spChg>
        <pc:spChg chg="add del">
          <ac:chgData name="Bala Karthikeya" userId="cba08a4e2513303a" providerId="LiveId" clId="{71090DAC-EE00-4D47-8FF7-1B385AEA5824}" dt="2023-01-10T10:47:09.601" v="518" actId="22"/>
          <ac:spMkLst>
            <pc:docMk/>
            <pc:sldMk cId="4155364027" sldId="342"/>
            <ac:spMk id="3" creationId="{C85A8AA2-DDD0-FC44-CFAC-35637314837E}"/>
          </ac:spMkLst>
        </pc:spChg>
        <pc:spChg chg="del">
          <ac:chgData name="Bala Karthikeya" userId="cba08a4e2513303a" providerId="LiveId" clId="{71090DAC-EE00-4D47-8FF7-1B385AEA5824}" dt="2023-01-10T05:03:13.756" v="230" actId="478"/>
          <ac:spMkLst>
            <pc:docMk/>
            <pc:sldMk cId="4155364027" sldId="342"/>
            <ac:spMk id="3" creationId="{DE4D2FC1-7072-2C1D-E6E0-4D5615012D85}"/>
          </ac:spMkLst>
        </pc:spChg>
        <pc:spChg chg="add del mod">
          <ac:chgData name="Bala Karthikeya" userId="cba08a4e2513303a" providerId="LiveId" clId="{71090DAC-EE00-4D47-8FF7-1B385AEA5824}" dt="2023-01-10T05:03:14.950" v="231" actId="478"/>
          <ac:spMkLst>
            <pc:docMk/>
            <pc:sldMk cId="4155364027" sldId="342"/>
            <ac:spMk id="5" creationId="{81D6D342-B5F6-D673-0E1A-77B58788548B}"/>
          </ac:spMkLst>
        </pc:spChg>
        <pc:spChg chg="add mod">
          <ac:chgData name="Bala Karthikeya" userId="cba08a4e2513303a" providerId="LiveId" clId="{71090DAC-EE00-4D47-8FF7-1B385AEA5824}" dt="2023-01-10T10:47:32.824" v="536" actId="1076"/>
          <ac:spMkLst>
            <pc:docMk/>
            <pc:sldMk cId="4155364027" sldId="342"/>
            <ac:spMk id="5" creationId="{91DAD5AC-C9E8-9A05-4B3C-A614893F1322}"/>
          </ac:spMkLst>
        </pc:spChg>
        <pc:spChg chg="add del mod">
          <ac:chgData name="Bala Karthikeya" userId="cba08a4e2513303a" providerId="LiveId" clId="{71090DAC-EE00-4D47-8FF7-1B385AEA5824}" dt="2023-01-10T05:03:14.950" v="231" actId="478"/>
          <ac:spMkLst>
            <pc:docMk/>
            <pc:sldMk cId="4155364027" sldId="342"/>
            <ac:spMk id="7" creationId="{21B5C869-F9FA-FC61-5434-6529036D43EF}"/>
          </ac:spMkLst>
        </pc:spChg>
        <pc:picChg chg="add mod">
          <ac:chgData name="Bala Karthikeya" userId="cba08a4e2513303a" providerId="LiveId" clId="{71090DAC-EE00-4D47-8FF7-1B385AEA5824}" dt="2023-01-10T10:46:59.264" v="514" actId="1076"/>
          <ac:picMkLst>
            <pc:docMk/>
            <pc:sldMk cId="4155364027" sldId="342"/>
            <ac:picMk id="9" creationId="{9BE3F819-EF94-5591-7CC9-2E7FB1FFFF79}"/>
          </ac:picMkLst>
        </pc:picChg>
      </pc:sldChg>
      <pc:sldChg chg="addSp delSp modSp new mod">
        <pc:chgData name="Bala Karthikeya" userId="cba08a4e2513303a" providerId="LiveId" clId="{71090DAC-EE00-4D47-8FF7-1B385AEA5824}" dt="2023-01-10T09:19:53.194" v="287" actId="1076"/>
        <pc:sldMkLst>
          <pc:docMk/>
          <pc:sldMk cId="2125299029" sldId="343"/>
        </pc:sldMkLst>
        <pc:spChg chg="del">
          <ac:chgData name="Bala Karthikeya" userId="cba08a4e2513303a" providerId="LiveId" clId="{71090DAC-EE00-4D47-8FF7-1B385AEA5824}" dt="2023-01-10T09:18:59.247" v="271" actId="478"/>
          <ac:spMkLst>
            <pc:docMk/>
            <pc:sldMk cId="2125299029" sldId="343"/>
            <ac:spMk id="2" creationId="{C1F133C2-9433-58E1-30BE-AE6EEFF25093}"/>
          </ac:spMkLst>
        </pc:spChg>
        <pc:spChg chg="mod">
          <ac:chgData name="Bala Karthikeya" userId="cba08a4e2513303a" providerId="LiveId" clId="{71090DAC-EE00-4D47-8FF7-1B385AEA5824}" dt="2023-01-10T09:19:53.194" v="287" actId="1076"/>
          <ac:spMkLst>
            <pc:docMk/>
            <pc:sldMk cId="2125299029" sldId="343"/>
            <ac:spMk id="3" creationId="{D0C459EB-3BE3-42BD-ADF3-BAB3951F373E}"/>
          </ac:spMkLst>
        </pc:spChg>
        <pc:picChg chg="add mod">
          <ac:chgData name="Bala Karthikeya" userId="cba08a4e2513303a" providerId="LiveId" clId="{71090DAC-EE00-4D47-8FF7-1B385AEA5824}" dt="2023-01-10T09:19:28.611" v="278" actId="14861"/>
          <ac:picMkLst>
            <pc:docMk/>
            <pc:sldMk cId="2125299029" sldId="343"/>
            <ac:picMk id="5" creationId="{8A659B1C-FD9D-AFE4-B651-E69AF7DBDD96}"/>
          </ac:picMkLst>
        </pc:picChg>
      </pc:sldChg>
      <pc:sldChg chg="addSp delSp modSp add del mod">
        <pc:chgData name="Bala Karthikeya" userId="cba08a4e2513303a" providerId="LiveId" clId="{71090DAC-EE00-4D47-8FF7-1B385AEA5824}" dt="2023-01-10T10:13:39.040" v="354" actId="2696"/>
        <pc:sldMkLst>
          <pc:docMk/>
          <pc:sldMk cId="1349763991" sldId="344"/>
        </pc:sldMkLst>
        <pc:spChg chg="mod">
          <ac:chgData name="Bala Karthikeya" userId="cba08a4e2513303a" providerId="LiveId" clId="{71090DAC-EE00-4D47-8FF7-1B385AEA5824}" dt="2023-01-10T09:51:56.786" v="302" actId="20577"/>
          <ac:spMkLst>
            <pc:docMk/>
            <pc:sldMk cId="1349763991" sldId="344"/>
            <ac:spMk id="3" creationId="{D0C459EB-3BE3-42BD-ADF3-BAB3951F373E}"/>
          </ac:spMkLst>
        </pc:spChg>
        <pc:picChg chg="add mod">
          <ac:chgData name="Bala Karthikeya" userId="cba08a4e2513303a" providerId="LiveId" clId="{71090DAC-EE00-4D47-8FF7-1B385AEA5824}" dt="2023-01-10T09:51:48.814" v="294" actId="1076"/>
          <ac:picMkLst>
            <pc:docMk/>
            <pc:sldMk cId="1349763991" sldId="344"/>
            <ac:picMk id="4" creationId="{7443AB7C-3DBD-3EA1-E701-726CA3D43808}"/>
          </ac:picMkLst>
        </pc:picChg>
        <pc:picChg chg="del">
          <ac:chgData name="Bala Karthikeya" userId="cba08a4e2513303a" providerId="LiveId" clId="{71090DAC-EE00-4D47-8FF7-1B385AEA5824}" dt="2023-01-10T09:51:37.614" v="289" actId="478"/>
          <ac:picMkLst>
            <pc:docMk/>
            <pc:sldMk cId="1349763991" sldId="344"/>
            <ac:picMk id="5" creationId="{8A659B1C-FD9D-AFE4-B651-E69AF7DBDD96}"/>
          </ac:picMkLst>
        </pc:picChg>
        <pc:picChg chg="add del">
          <ac:chgData name="Bala Karthikeya" userId="cba08a4e2513303a" providerId="LiveId" clId="{71090DAC-EE00-4D47-8FF7-1B385AEA5824}" dt="2023-01-10T09:52:11.285" v="304" actId="22"/>
          <ac:picMkLst>
            <pc:docMk/>
            <pc:sldMk cId="1349763991" sldId="344"/>
            <ac:picMk id="7" creationId="{4F5FFDCE-8A9E-B9DC-5EF9-F2B88A33D521}"/>
          </ac:picMkLst>
        </pc:picChg>
      </pc:sldChg>
      <pc:sldChg chg="add ord">
        <pc:chgData name="Bala Karthikeya" userId="cba08a4e2513303a" providerId="LiveId" clId="{71090DAC-EE00-4D47-8FF7-1B385AEA5824}" dt="2023-01-10T10:13:49.322" v="359"/>
        <pc:sldMkLst>
          <pc:docMk/>
          <pc:sldMk cId="4236450656" sldId="344"/>
        </pc:sldMkLst>
      </pc:sldChg>
      <pc:sldChg chg="addSp delSp modSp add mod">
        <pc:chgData name="Bala Karthikeya" userId="cba08a4e2513303a" providerId="LiveId" clId="{71090DAC-EE00-4D47-8FF7-1B385AEA5824}" dt="2023-01-10T09:55:05.818" v="317" actId="20577"/>
        <pc:sldMkLst>
          <pc:docMk/>
          <pc:sldMk cId="2529740767" sldId="345"/>
        </pc:sldMkLst>
        <pc:spChg chg="mod">
          <ac:chgData name="Bala Karthikeya" userId="cba08a4e2513303a" providerId="LiveId" clId="{71090DAC-EE00-4D47-8FF7-1B385AEA5824}" dt="2023-01-10T09:55:05.818" v="317" actId="20577"/>
          <ac:spMkLst>
            <pc:docMk/>
            <pc:sldMk cId="2529740767" sldId="345"/>
            <ac:spMk id="3" creationId="{D0C459EB-3BE3-42BD-ADF3-BAB3951F373E}"/>
          </ac:spMkLst>
        </pc:spChg>
        <pc:picChg chg="del">
          <ac:chgData name="Bala Karthikeya" userId="cba08a4e2513303a" providerId="LiveId" clId="{71090DAC-EE00-4D47-8FF7-1B385AEA5824}" dt="2023-01-10T09:54:43.555" v="306" actId="478"/>
          <ac:picMkLst>
            <pc:docMk/>
            <pc:sldMk cId="2529740767" sldId="345"/>
            <ac:picMk id="4" creationId="{7443AB7C-3DBD-3EA1-E701-726CA3D43808}"/>
          </ac:picMkLst>
        </pc:picChg>
        <pc:picChg chg="add mod">
          <ac:chgData name="Bala Karthikeya" userId="cba08a4e2513303a" providerId="LiveId" clId="{71090DAC-EE00-4D47-8FF7-1B385AEA5824}" dt="2023-01-10T09:55:02.497" v="311" actId="1076"/>
          <ac:picMkLst>
            <pc:docMk/>
            <pc:sldMk cId="2529740767" sldId="345"/>
            <ac:picMk id="5" creationId="{80FE1DE6-2CEB-A224-BAC4-E6C43EEE4569}"/>
          </ac:picMkLst>
        </pc:picChg>
      </pc:sldChg>
      <pc:sldChg chg="addSp delSp modSp add mod">
        <pc:chgData name="Bala Karthikeya" userId="cba08a4e2513303a" providerId="LiveId" clId="{71090DAC-EE00-4D47-8FF7-1B385AEA5824}" dt="2023-01-10T10:11:48.483" v="335" actId="22"/>
        <pc:sldMkLst>
          <pc:docMk/>
          <pc:sldMk cId="4185929098" sldId="346"/>
        </pc:sldMkLst>
        <pc:spChg chg="mod">
          <ac:chgData name="Bala Karthikeya" userId="cba08a4e2513303a" providerId="LiveId" clId="{71090DAC-EE00-4D47-8FF7-1B385AEA5824}" dt="2023-01-10T09:57:53.633" v="331" actId="1076"/>
          <ac:spMkLst>
            <pc:docMk/>
            <pc:sldMk cId="4185929098" sldId="346"/>
            <ac:spMk id="3" creationId="{D0C459EB-3BE3-42BD-ADF3-BAB3951F373E}"/>
          </ac:spMkLst>
        </pc:spChg>
        <pc:picChg chg="add mod">
          <ac:chgData name="Bala Karthikeya" userId="cba08a4e2513303a" providerId="LiveId" clId="{71090DAC-EE00-4D47-8FF7-1B385AEA5824}" dt="2023-01-10T09:57:42.566" v="324" actId="1076"/>
          <ac:picMkLst>
            <pc:docMk/>
            <pc:sldMk cId="4185929098" sldId="346"/>
            <ac:picMk id="4" creationId="{C6C79C6F-71E4-3EBB-DA75-45E6F66E2785}"/>
          </ac:picMkLst>
        </pc:picChg>
        <pc:picChg chg="del">
          <ac:chgData name="Bala Karthikeya" userId="cba08a4e2513303a" providerId="LiveId" clId="{71090DAC-EE00-4D47-8FF7-1B385AEA5824}" dt="2023-01-10T09:57:24.434" v="319" actId="478"/>
          <ac:picMkLst>
            <pc:docMk/>
            <pc:sldMk cId="4185929098" sldId="346"/>
            <ac:picMk id="5" creationId="{80FE1DE6-2CEB-A224-BAC4-E6C43EEE4569}"/>
          </ac:picMkLst>
        </pc:picChg>
        <pc:picChg chg="add del">
          <ac:chgData name="Bala Karthikeya" userId="cba08a4e2513303a" providerId="LiveId" clId="{71090DAC-EE00-4D47-8FF7-1B385AEA5824}" dt="2023-01-10T10:11:46.166" v="333" actId="22"/>
          <ac:picMkLst>
            <pc:docMk/>
            <pc:sldMk cId="4185929098" sldId="346"/>
            <ac:picMk id="7" creationId="{DAC799D1-5157-E3EC-B2DE-2B826D5FB50D}"/>
          </ac:picMkLst>
        </pc:picChg>
        <pc:picChg chg="add del">
          <ac:chgData name="Bala Karthikeya" userId="cba08a4e2513303a" providerId="LiveId" clId="{71090DAC-EE00-4D47-8FF7-1B385AEA5824}" dt="2023-01-10T10:11:48.483" v="335" actId="22"/>
          <ac:picMkLst>
            <pc:docMk/>
            <pc:sldMk cId="4185929098" sldId="346"/>
            <ac:picMk id="9" creationId="{635D4E9A-A298-343A-6137-D1ACA7B66117}"/>
          </ac:picMkLst>
        </pc:picChg>
      </pc:sldChg>
      <pc:sldChg chg="addSp delSp modSp add mod">
        <pc:chgData name="Bala Karthikeya" userId="cba08a4e2513303a" providerId="LiveId" clId="{71090DAC-EE00-4D47-8FF7-1B385AEA5824}" dt="2023-01-10T10:12:35.454" v="353" actId="1076"/>
        <pc:sldMkLst>
          <pc:docMk/>
          <pc:sldMk cId="1809555363" sldId="347"/>
        </pc:sldMkLst>
        <pc:spChg chg="mod">
          <ac:chgData name="Bala Karthikeya" userId="cba08a4e2513303a" providerId="LiveId" clId="{71090DAC-EE00-4D47-8FF7-1B385AEA5824}" dt="2023-01-10T10:12:35.454" v="353" actId="1076"/>
          <ac:spMkLst>
            <pc:docMk/>
            <pc:sldMk cId="1809555363" sldId="347"/>
            <ac:spMk id="3" creationId="{D0C459EB-3BE3-42BD-ADF3-BAB3951F373E}"/>
          </ac:spMkLst>
        </pc:spChg>
        <pc:picChg chg="del">
          <ac:chgData name="Bala Karthikeya" userId="cba08a4e2513303a" providerId="LiveId" clId="{71090DAC-EE00-4D47-8FF7-1B385AEA5824}" dt="2023-01-10T10:11:52.073" v="337" actId="478"/>
          <ac:picMkLst>
            <pc:docMk/>
            <pc:sldMk cId="1809555363" sldId="347"/>
            <ac:picMk id="4" creationId="{C6C79C6F-71E4-3EBB-DA75-45E6F66E2785}"/>
          </ac:picMkLst>
        </pc:picChg>
        <pc:picChg chg="add mod">
          <ac:chgData name="Bala Karthikeya" userId="cba08a4e2513303a" providerId="LiveId" clId="{71090DAC-EE00-4D47-8FF7-1B385AEA5824}" dt="2023-01-10T10:12:28.059" v="352" actId="1076"/>
          <ac:picMkLst>
            <pc:docMk/>
            <pc:sldMk cId="1809555363" sldId="347"/>
            <ac:picMk id="5" creationId="{DC1B397A-A60F-39E7-C5D5-D11206FF6918}"/>
          </ac:picMkLst>
        </pc:picChg>
      </pc:sldChg>
      <pc:sldChg chg="addSp delSp modSp add mod ord">
        <pc:chgData name="Bala Karthikeya" userId="cba08a4e2513303a" providerId="LiveId" clId="{71090DAC-EE00-4D47-8FF7-1B385AEA5824}" dt="2023-01-10T10:16:45.735" v="421" actId="14100"/>
        <pc:sldMkLst>
          <pc:docMk/>
          <pc:sldMk cId="2144406974" sldId="348"/>
        </pc:sldMkLst>
        <pc:spChg chg="mod">
          <ac:chgData name="Bala Karthikeya" userId="cba08a4e2513303a" providerId="LiveId" clId="{71090DAC-EE00-4D47-8FF7-1B385AEA5824}" dt="2023-01-10T10:16:45.735" v="421" actId="14100"/>
          <ac:spMkLst>
            <pc:docMk/>
            <pc:sldMk cId="2144406974" sldId="348"/>
            <ac:spMk id="3" creationId="{D0C459EB-3BE3-42BD-ADF3-BAB3951F373E}"/>
          </ac:spMkLst>
        </pc:spChg>
        <pc:picChg chg="del">
          <ac:chgData name="Bala Karthikeya" userId="cba08a4e2513303a" providerId="LiveId" clId="{71090DAC-EE00-4D47-8FF7-1B385AEA5824}" dt="2023-01-10T10:13:45.999" v="357" actId="478"/>
          <ac:picMkLst>
            <pc:docMk/>
            <pc:sldMk cId="2144406974" sldId="348"/>
            <ac:picMk id="4" creationId="{7443AB7C-3DBD-3EA1-E701-726CA3D43808}"/>
          </ac:picMkLst>
        </pc:picChg>
        <pc:picChg chg="add mod">
          <ac:chgData name="Bala Karthikeya" userId="cba08a4e2513303a" providerId="LiveId" clId="{71090DAC-EE00-4D47-8FF7-1B385AEA5824}" dt="2023-01-10T10:15:26.975" v="404" actId="1076"/>
          <ac:picMkLst>
            <pc:docMk/>
            <pc:sldMk cId="2144406974" sldId="348"/>
            <ac:picMk id="5" creationId="{28A1C272-5D0C-B899-8517-63613EDBB435}"/>
          </ac:picMkLst>
        </pc:picChg>
      </pc:sldChg>
      <pc:sldChg chg="addSp delSp modSp new mod">
        <pc:chgData name="Bala Karthikeya" userId="cba08a4e2513303a" providerId="LiveId" clId="{71090DAC-EE00-4D47-8FF7-1B385AEA5824}" dt="2023-01-10T10:18:26.873" v="429" actId="14861"/>
        <pc:sldMkLst>
          <pc:docMk/>
          <pc:sldMk cId="2119754999" sldId="349"/>
        </pc:sldMkLst>
        <pc:spChg chg="del">
          <ac:chgData name="Bala Karthikeya" userId="cba08a4e2513303a" providerId="LiveId" clId="{71090DAC-EE00-4D47-8FF7-1B385AEA5824}" dt="2023-01-10T10:18:10.289" v="423" actId="478"/>
          <ac:spMkLst>
            <pc:docMk/>
            <pc:sldMk cId="2119754999" sldId="349"/>
            <ac:spMk id="2" creationId="{D0875A8F-09BA-0AF8-683B-3FA6660C59D9}"/>
          </ac:spMkLst>
        </pc:spChg>
        <pc:spChg chg="del">
          <ac:chgData name="Bala Karthikeya" userId="cba08a4e2513303a" providerId="LiveId" clId="{71090DAC-EE00-4D47-8FF7-1B385AEA5824}" dt="2023-01-10T10:18:10.289" v="423" actId="478"/>
          <ac:spMkLst>
            <pc:docMk/>
            <pc:sldMk cId="2119754999" sldId="349"/>
            <ac:spMk id="3" creationId="{0EE08B9B-FC88-ED3C-E5D0-78C6B8113706}"/>
          </ac:spMkLst>
        </pc:spChg>
        <pc:picChg chg="add mod">
          <ac:chgData name="Bala Karthikeya" userId="cba08a4e2513303a" providerId="LiveId" clId="{71090DAC-EE00-4D47-8FF7-1B385AEA5824}" dt="2023-01-10T10:18:26.873" v="429" actId="14861"/>
          <ac:picMkLst>
            <pc:docMk/>
            <pc:sldMk cId="2119754999" sldId="349"/>
            <ac:picMk id="5" creationId="{08375070-5748-EB8C-9378-BC73C2154143}"/>
          </ac:picMkLst>
        </pc:picChg>
      </pc:sldChg>
      <pc:sldChg chg="addSp delSp modSp new mod">
        <pc:chgData name="Bala Karthikeya" userId="cba08a4e2513303a" providerId="LiveId" clId="{71090DAC-EE00-4D47-8FF7-1B385AEA5824}" dt="2023-01-10T10:19:46.360" v="437" actId="14861"/>
        <pc:sldMkLst>
          <pc:docMk/>
          <pc:sldMk cId="2148363708" sldId="350"/>
        </pc:sldMkLst>
        <pc:spChg chg="del">
          <ac:chgData name="Bala Karthikeya" userId="cba08a4e2513303a" providerId="LiveId" clId="{71090DAC-EE00-4D47-8FF7-1B385AEA5824}" dt="2023-01-10T10:19:25.816" v="431" actId="478"/>
          <ac:spMkLst>
            <pc:docMk/>
            <pc:sldMk cId="2148363708" sldId="350"/>
            <ac:spMk id="2" creationId="{A863D8E5-B199-CD8F-67A0-A624A124CE78}"/>
          </ac:spMkLst>
        </pc:spChg>
        <pc:spChg chg="del">
          <ac:chgData name="Bala Karthikeya" userId="cba08a4e2513303a" providerId="LiveId" clId="{71090DAC-EE00-4D47-8FF7-1B385AEA5824}" dt="2023-01-10T10:19:25.816" v="431" actId="478"/>
          <ac:spMkLst>
            <pc:docMk/>
            <pc:sldMk cId="2148363708" sldId="350"/>
            <ac:spMk id="3" creationId="{F537D068-42E4-07AC-3C60-7ED7842055E1}"/>
          </ac:spMkLst>
        </pc:spChg>
        <pc:picChg chg="add mod">
          <ac:chgData name="Bala Karthikeya" userId="cba08a4e2513303a" providerId="LiveId" clId="{71090DAC-EE00-4D47-8FF7-1B385AEA5824}" dt="2023-01-10T10:19:46.360" v="437" actId="14861"/>
          <ac:picMkLst>
            <pc:docMk/>
            <pc:sldMk cId="2148363708" sldId="350"/>
            <ac:picMk id="5" creationId="{FCB94A26-4C8C-0FE6-9BA7-F76606036741}"/>
          </ac:picMkLst>
        </pc:picChg>
      </pc:sldChg>
      <pc:sldChg chg="addSp delSp modSp new mod">
        <pc:chgData name="Bala Karthikeya" userId="cba08a4e2513303a" providerId="LiveId" clId="{71090DAC-EE00-4D47-8FF7-1B385AEA5824}" dt="2023-01-10T10:20:54.560" v="446" actId="14861"/>
        <pc:sldMkLst>
          <pc:docMk/>
          <pc:sldMk cId="4246169681" sldId="351"/>
        </pc:sldMkLst>
        <pc:spChg chg="del">
          <ac:chgData name="Bala Karthikeya" userId="cba08a4e2513303a" providerId="LiveId" clId="{71090DAC-EE00-4D47-8FF7-1B385AEA5824}" dt="2023-01-10T10:20:38.019" v="439" actId="478"/>
          <ac:spMkLst>
            <pc:docMk/>
            <pc:sldMk cId="4246169681" sldId="351"/>
            <ac:spMk id="2" creationId="{59DB14DF-5848-8CCF-D000-D9824A7FE717}"/>
          </ac:spMkLst>
        </pc:spChg>
        <pc:spChg chg="del">
          <ac:chgData name="Bala Karthikeya" userId="cba08a4e2513303a" providerId="LiveId" clId="{71090DAC-EE00-4D47-8FF7-1B385AEA5824}" dt="2023-01-10T10:20:38.019" v="439" actId="478"/>
          <ac:spMkLst>
            <pc:docMk/>
            <pc:sldMk cId="4246169681" sldId="351"/>
            <ac:spMk id="3" creationId="{5BF964EF-1DB7-3BA1-E496-946C02F01E94}"/>
          </ac:spMkLst>
        </pc:spChg>
        <pc:picChg chg="add mod">
          <ac:chgData name="Bala Karthikeya" userId="cba08a4e2513303a" providerId="LiveId" clId="{71090DAC-EE00-4D47-8FF7-1B385AEA5824}" dt="2023-01-10T10:20:54.560" v="446" actId="14861"/>
          <ac:picMkLst>
            <pc:docMk/>
            <pc:sldMk cId="4246169681" sldId="351"/>
            <ac:picMk id="5" creationId="{B2AC41A1-AE32-CD65-D219-7EDB6F4A8C28}"/>
          </ac:picMkLst>
        </pc:picChg>
      </pc:sldChg>
      <pc:sldChg chg="addSp delSp modSp new mod">
        <pc:chgData name="Bala Karthikeya" userId="cba08a4e2513303a" providerId="LiveId" clId="{71090DAC-EE00-4D47-8FF7-1B385AEA5824}" dt="2023-01-10T10:21:53.543" v="453" actId="14861"/>
        <pc:sldMkLst>
          <pc:docMk/>
          <pc:sldMk cId="2711246228" sldId="352"/>
        </pc:sldMkLst>
        <pc:spChg chg="del">
          <ac:chgData name="Bala Karthikeya" userId="cba08a4e2513303a" providerId="LiveId" clId="{71090DAC-EE00-4D47-8FF7-1B385AEA5824}" dt="2023-01-10T10:21:37.567" v="448" actId="478"/>
          <ac:spMkLst>
            <pc:docMk/>
            <pc:sldMk cId="2711246228" sldId="352"/>
            <ac:spMk id="2" creationId="{43F61C51-E50C-1F8E-694E-3C03B8235559}"/>
          </ac:spMkLst>
        </pc:spChg>
        <pc:spChg chg="del">
          <ac:chgData name="Bala Karthikeya" userId="cba08a4e2513303a" providerId="LiveId" clId="{71090DAC-EE00-4D47-8FF7-1B385AEA5824}" dt="2023-01-10T10:21:37.567" v="448" actId="478"/>
          <ac:spMkLst>
            <pc:docMk/>
            <pc:sldMk cId="2711246228" sldId="352"/>
            <ac:spMk id="3" creationId="{DDBAB087-64EF-798B-CB2B-162DB6D70AE0}"/>
          </ac:spMkLst>
        </pc:spChg>
        <pc:picChg chg="add mod">
          <ac:chgData name="Bala Karthikeya" userId="cba08a4e2513303a" providerId="LiveId" clId="{71090DAC-EE00-4D47-8FF7-1B385AEA5824}" dt="2023-01-10T10:21:53.543" v="453" actId="14861"/>
          <ac:picMkLst>
            <pc:docMk/>
            <pc:sldMk cId="2711246228" sldId="352"/>
            <ac:picMk id="5" creationId="{8E06AA93-165E-0C06-E8D9-685B68BF8F0B}"/>
          </ac:picMkLst>
        </pc:picChg>
      </pc:sldChg>
      <pc:sldChg chg="addSp delSp modSp new mod">
        <pc:chgData name="Bala Karthikeya" userId="cba08a4e2513303a" providerId="LiveId" clId="{71090DAC-EE00-4D47-8FF7-1B385AEA5824}" dt="2023-01-10T10:23:02.862" v="460" actId="1076"/>
        <pc:sldMkLst>
          <pc:docMk/>
          <pc:sldMk cId="273974835" sldId="353"/>
        </pc:sldMkLst>
        <pc:spChg chg="del">
          <ac:chgData name="Bala Karthikeya" userId="cba08a4e2513303a" providerId="LiveId" clId="{71090DAC-EE00-4D47-8FF7-1B385AEA5824}" dt="2023-01-10T10:22:44.602" v="455" actId="478"/>
          <ac:spMkLst>
            <pc:docMk/>
            <pc:sldMk cId="273974835" sldId="353"/>
            <ac:spMk id="2" creationId="{98EE9AA4-3C36-9E4C-39BE-0442F8706B76}"/>
          </ac:spMkLst>
        </pc:spChg>
        <pc:spChg chg="del">
          <ac:chgData name="Bala Karthikeya" userId="cba08a4e2513303a" providerId="LiveId" clId="{71090DAC-EE00-4D47-8FF7-1B385AEA5824}" dt="2023-01-10T10:22:44.602" v="455" actId="478"/>
          <ac:spMkLst>
            <pc:docMk/>
            <pc:sldMk cId="273974835" sldId="353"/>
            <ac:spMk id="3" creationId="{1582BF27-BA7B-4889-5C73-7F89E4ABDF06}"/>
          </ac:spMkLst>
        </pc:spChg>
        <pc:picChg chg="add mod">
          <ac:chgData name="Bala Karthikeya" userId="cba08a4e2513303a" providerId="LiveId" clId="{71090DAC-EE00-4D47-8FF7-1B385AEA5824}" dt="2023-01-10T10:23:02.862" v="460" actId="1076"/>
          <ac:picMkLst>
            <pc:docMk/>
            <pc:sldMk cId="273974835" sldId="353"/>
            <ac:picMk id="5" creationId="{9172C68D-74F4-9625-7F2C-C30E05700778}"/>
          </ac:picMkLst>
        </pc:picChg>
      </pc:sldChg>
      <pc:sldChg chg="addSp delSp modSp new mod">
        <pc:chgData name="Bala Karthikeya" userId="cba08a4e2513303a" providerId="LiveId" clId="{71090DAC-EE00-4D47-8FF7-1B385AEA5824}" dt="2023-01-10T10:40:02.511" v="470" actId="14861"/>
        <pc:sldMkLst>
          <pc:docMk/>
          <pc:sldMk cId="1374048590" sldId="354"/>
        </pc:sldMkLst>
        <pc:spChg chg="del">
          <ac:chgData name="Bala Karthikeya" userId="cba08a4e2513303a" providerId="LiveId" clId="{71090DAC-EE00-4D47-8FF7-1B385AEA5824}" dt="2023-01-10T10:39:45.089" v="463" actId="478"/>
          <ac:spMkLst>
            <pc:docMk/>
            <pc:sldMk cId="1374048590" sldId="354"/>
            <ac:spMk id="2" creationId="{921C9899-B0AF-0402-B4AA-2D60A454D11D}"/>
          </ac:spMkLst>
        </pc:spChg>
        <pc:spChg chg="del">
          <ac:chgData name="Bala Karthikeya" userId="cba08a4e2513303a" providerId="LiveId" clId="{71090DAC-EE00-4D47-8FF7-1B385AEA5824}" dt="2023-01-10T10:39:45.089" v="463" actId="478"/>
          <ac:spMkLst>
            <pc:docMk/>
            <pc:sldMk cId="1374048590" sldId="354"/>
            <ac:spMk id="3" creationId="{585E6AD6-7525-09C9-8099-0D36023E451E}"/>
          </ac:spMkLst>
        </pc:spChg>
        <pc:picChg chg="add mod">
          <ac:chgData name="Bala Karthikeya" userId="cba08a4e2513303a" providerId="LiveId" clId="{71090DAC-EE00-4D47-8FF7-1B385AEA5824}" dt="2023-01-10T10:40:02.511" v="470" actId="14861"/>
          <ac:picMkLst>
            <pc:docMk/>
            <pc:sldMk cId="1374048590" sldId="354"/>
            <ac:picMk id="5" creationId="{81D0551F-847A-8044-3B5E-8237711F71C0}"/>
          </ac:picMkLst>
        </pc:picChg>
      </pc:sldChg>
      <pc:sldChg chg="addSp delSp modSp new mod">
        <pc:chgData name="Bala Karthikeya" userId="cba08a4e2513303a" providerId="LiveId" clId="{71090DAC-EE00-4D47-8FF7-1B385AEA5824}" dt="2023-01-10T10:40:43.288" v="476" actId="14861"/>
        <pc:sldMkLst>
          <pc:docMk/>
          <pc:sldMk cId="3866062474" sldId="355"/>
        </pc:sldMkLst>
        <pc:spChg chg="del">
          <ac:chgData name="Bala Karthikeya" userId="cba08a4e2513303a" providerId="LiveId" clId="{71090DAC-EE00-4D47-8FF7-1B385AEA5824}" dt="2023-01-10T10:40:29.245" v="471" actId="478"/>
          <ac:spMkLst>
            <pc:docMk/>
            <pc:sldMk cId="3866062474" sldId="355"/>
            <ac:spMk id="2" creationId="{E221DE69-84EF-D65E-FDF5-61F25B8C5EA7}"/>
          </ac:spMkLst>
        </pc:spChg>
        <pc:spChg chg="del">
          <ac:chgData name="Bala Karthikeya" userId="cba08a4e2513303a" providerId="LiveId" clId="{71090DAC-EE00-4D47-8FF7-1B385AEA5824}" dt="2023-01-10T10:40:29.245" v="471" actId="478"/>
          <ac:spMkLst>
            <pc:docMk/>
            <pc:sldMk cId="3866062474" sldId="355"/>
            <ac:spMk id="3" creationId="{CBE46097-C20C-82AC-5924-AA6D8F65F507}"/>
          </ac:spMkLst>
        </pc:spChg>
        <pc:picChg chg="add mod">
          <ac:chgData name="Bala Karthikeya" userId="cba08a4e2513303a" providerId="LiveId" clId="{71090DAC-EE00-4D47-8FF7-1B385AEA5824}" dt="2023-01-10T10:40:43.288" v="476" actId="14861"/>
          <ac:picMkLst>
            <pc:docMk/>
            <pc:sldMk cId="3866062474" sldId="355"/>
            <ac:picMk id="5" creationId="{B141CDC7-F0D4-434D-6AF5-777C361C5CE3}"/>
          </ac:picMkLst>
        </pc:picChg>
      </pc:sldChg>
      <pc:sldChg chg="addSp delSp modSp add mod">
        <pc:chgData name="Bala Karthikeya" userId="cba08a4e2513303a" providerId="LiveId" clId="{71090DAC-EE00-4D47-8FF7-1B385AEA5824}" dt="2023-01-10T10:41:59.727" v="486" actId="14861"/>
        <pc:sldMkLst>
          <pc:docMk/>
          <pc:sldMk cId="1467154734" sldId="356"/>
        </pc:sldMkLst>
        <pc:picChg chg="add mod">
          <ac:chgData name="Bala Karthikeya" userId="cba08a4e2513303a" providerId="LiveId" clId="{71090DAC-EE00-4D47-8FF7-1B385AEA5824}" dt="2023-01-10T10:41:59.727" v="486" actId="14861"/>
          <ac:picMkLst>
            <pc:docMk/>
            <pc:sldMk cId="1467154734" sldId="356"/>
            <ac:picMk id="3" creationId="{2BF8A116-DF69-783D-7E45-4E1964071C83}"/>
          </ac:picMkLst>
        </pc:picChg>
        <pc:picChg chg="del">
          <ac:chgData name="Bala Karthikeya" userId="cba08a4e2513303a" providerId="LiveId" clId="{71090DAC-EE00-4D47-8FF7-1B385AEA5824}" dt="2023-01-10T10:41:08.802" v="480" actId="478"/>
          <ac:picMkLst>
            <pc:docMk/>
            <pc:sldMk cId="1467154734" sldId="356"/>
            <ac:picMk id="5" creationId="{B141CDC7-F0D4-434D-6AF5-777C361C5CE3}"/>
          </ac:picMkLst>
        </pc:picChg>
      </pc:sldChg>
      <pc:sldChg chg="addSp delSp modSp add mod">
        <pc:chgData name="Bala Karthikeya" userId="cba08a4e2513303a" providerId="LiveId" clId="{71090DAC-EE00-4D47-8FF7-1B385AEA5824}" dt="2023-01-10T10:42:58.066" v="495" actId="14861"/>
        <pc:sldMkLst>
          <pc:docMk/>
          <pc:sldMk cId="1393243049" sldId="357"/>
        </pc:sldMkLst>
        <pc:picChg chg="add mod">
          <ac:chgData name="Bala Karthikeya" userId="cba08a4e2513303a" providerId="LiveId" clId="{71090DAC-EE00-4D47-8FF7-1B385AEA5824}" dt="2023-01-10T10:42:58.066" v="495" actId="14861"/>
          <ac:picMkLst>
            <pc:docMk/>
            <pc:sldMk cId="1393243049" sldId="357"/>
            <ac:picMk id="3" creationId="{AA362F72-B8B8-635E-6F4B-0D9468460AA0}"/>
          </ac:picMkLst>
        </pc:picChg>
        <pc:picChg chg="del">
          <ac:chgData name="Bala Karthikeya" userId="cba08a4e2513303a" providerId="LiveId" clId="{71090DAC-EE00-4D47-8FF7-1B385AEA5824}" dt="2023-01-10T10:42:04.445" v="487" actId="478"/>
          <ac:picMkLst>
            <pc:docMk/>
            <pc:sldMk cId="1393243049" sldId="357"/>
            <ac:picMk id="5" creationId="{B141CDC7-F0D4-434D-6AF5-777C361C5CE3}"/>
          </ac:picMkLst>
        </pc:picChg>
      </pc:sldChg>
      <pc:sldChg chg="addSp delSp modSp add mod">
        <pc:chgData name="Bala Karthikeya" userId="cba08a4e2513303a" providerId="LiveId" clId="{71090DAC-EE00-4D47-8FF7-1B385AEA5824}" dt="2023-01-10T10:43:50.231" v="504" actId="14861"/>
        <pc:sldMkLst>
          <pc:docMk/>
          <pc:sldMk cId="3687350558" sldId="358"/>
        </pc:sldMkLst>
        <pc:picChg chg="add del">
          <ac:chgData name="Bala Karthikeya" userId="cba08a4e2513303a" providerId="LiveId" clId="{71090DAC-EE00-4D47-8FF7-1B385AEA5824}" dt="2023-01-10T10:43:05.215" v="497" actId="22"/>
          <ac:picMkLst>
            <pc:docMk/>
            <pc:sldMk cId="3687350558" sldId="358"/>
            <ac:picMk id="3" creationId="{C676BF64-D5EF-DC43-8B67-D74158E79026}"/>
          </ac:picMkLst>
        </pc:picChg>
        <pc:picChg chg="del">
          <ac:chgData name="Bala Karthikeya" userId="cba08a4e2513303a" providerId="LiveId" clId="{71090DAC-EE00-4D47-8FF7-1B385AEA5824}" dt="2023-01-10T10:42:06.991" v="488" actId="478"/>
          <ac:picMkLst>
            <pc:docMk/>
            <pc:sldMk cId="3687350558" sldId="358"/>
            <ac:picMk id="5" creationId="{B141CDC7-F0D4-434D-6AF5-777C361C5CE3}"/>
          </ac:picMkLst>
        </pc:picChg>
        <pc:picChg chg="add mod">
          <ac:chgData name="Bala Karthikeya" userId="cba08a4e2513303a" providerId="LiveId" clId="{71090DAC-EE00-4D47-8FF7-1B385AEA5824}" dt="2023-01-10T10:43:50.231" v="504" actId="14861"/>
          <ac:picMkLst>
            <pc:docMk/>
            <pc:sldMk cId="3687350558" sldId="358"/>
            <ac:picMk id="6" creationId="{A4FFC257-4FC4-5245-31FD-17D1A75A9271}"/>
          </ac:picMkLst>
        </pc:picChg>
      </pc:sldChg>
      <pc:sldChg chg="addSp modSp add mod">
        <pc:chgData name="Bala Karthikeya" userId="cba08a4e2513303a" providerId="LiveId" clId="{71090DAC-EE00-4D47-8FF7-1B385AEA5824}" dt="2023-01-10T10:45:14.946" v="509" actId="14861"/>
        <pc:sldMkLst>
          <pc:docMk/>
          <pc:sldMk cId="1217498654" sldId="359"/>
        </pc:sldMkLst>
        <pc:picChg chg="add mod">
          <ac:chgData name="Bala Karthikeya" userId="cba08a4e2513303a" providerId="LiveId" clId="{71090DAC-EE00-4D47-8FF7-1B385AEA5824}" dt="2023-01-10T10:45:14.946" v="509" actId="14861"/>
          <ac:picMkLst>
            <pc:docMk/>
            <pc:sldMk cId="1217498654" sldId="359"/>
            <ac:picMk id="3" creationId="{8092C9BB-D56B-603C-22B7-131D20607EA6}"/>
          </ac:picMkLst>
        </pc:picChg>
      </pc:sldChg>
      <pc:sldChg chg="addSp modSp add mod">
        <pc:chgData name="Bala Karthikeya" userId="cba08a4e2513303a" providerId="LiveId" clId="{71090DAC-EE00-4D47-8FF7-1B385AEA5824}" dt="2023-01-10T12:48:27.040" v="541" actId="14861"/>
        <pc:sldMkLst>
          <pc:docMk/>
          <pc:sldMk cId="4104245856" sldId="360"/>
        </pc:sldMkLst>
        <pc:picChg chg="add mod">
          <ac:chgData name="Bala Karthikeya" userId="cba08a4e2513303a" providerId="LiveId" clId="{71090DAC-EE00-4D47-8FF7-1B385AEA5824}" dt="2023-01-10T12:48:27.040" v="541" actId="14861"/>
          <ac:picMkLst>
            <pc:docMk/>
            <pc:sldMk cId="4104245856" sldId="360"/>
            <ac:picMk id="3" creationId="{1F41A477-DBDD-D3B5-A9B5-300088B708BE}"/>
          </ac:picMkLst>
        </pc:picChg>
      </pc:sldChg>
      <pc:sldChg chg="addSp delSp modSp new mod">
        <pc:chgData name="Bala Karthikeya" userId="cba08a4e2513303a" providerId="LiveId" clId="{71090DAC-EE00-4D47-8FF7-1B385AEA5824}" dt="2023-01-10T12:49:36.751" v="548" actId="14861"/>
        <pc:sldMkLst>
          <pc:docMk/>
          <pc:sldMk cId="451061929" sldId="361"/>
        </pc:sldMkLst>
        <pc:spChg chg="del">
          <ac:chgData name="Bala Karthikeya" userId="cba08a4e2513303a" providerId="LiveId" clId="{71090DAC-EE00-4D47-8FF7-1B385AEA5824}" dt="2023-01-10T12:49:18.512" v="543" actId="478"/>
          <ac:spMkLst>
            <pc:docMk/>
            <pc:sldMk cId="451061929" sldId="361"/>
            <ac:spMk id="2" creationId="{4A718642-D234-32BB-38B9-1D7177B08F3B}"/>
          </ac:spMkLst>
        </pc:spChg>
        <pc:spChg chg="del">
          <ac:chgData name="Bala Karthikeya" userId="cba08a4e2513303a" providerId="LiveId" clId="{71090DAC-EE00-4D47-8FF7-1B385AEA5824}" dt="2023-01-10T12:49:18.512" v="543" actId="478"/>
          <ac:spMkLst>
            <pc:docMk/>
            <pc:sldMk cId="451061929" sldId="361"/>
            <ac:spMk id="3" creationId="{BBD1C120-25CD-F2C2-9E40-3A67CD65E65B}"/>
          </ac:spMkLst>
        </pc:spChg>
        <pc:picChg chg="add mod">
          <ac:chgData name="Bala Karthikeya" userId="cba08a4e2513303a" providerId="LiveId" clId="{71090DAC-EE00-4D47-8FF7-1B385AEA5824}" dt="2023-01-10T12:49:36.751" v="548" actId="14861"/>
          <ac:picMkLst>
            <pc:docMk/>
            <pc:sldMk cId="451061929" sldId="361"/>
            <ac:picMk id="5" creationId="{E01F0CB8-DC58-7AE6-9125-94F21B9B3A84}"/>
          </ac:picMkLst>
        </pc:picChg>
      </pc:sldChg>
      <pc:sldChg chg="addSp delSp modSp new mod">
        <pc:chgData name="Bala Karthikeya" userId="cba08a4e2513303a" providerId="LiveId" clId="{71090DAC-EE00-4D47-8FF7-1B385AEA5824}" dt="2023-01-10T12:50:30.084" v="555" actId="1076"/>
        <pc:sldMkLst>
          <pc:docMk/>
          <pc:sldMk cId="299512576" sldId="362"/>
        </pc:sldMkLst>
        <pc:spChg chg="del">
          <ac:chgData name="Bala Karthikeya" userId="cba08a4e2513303a" providerId="LiveId" clId="{71090DAC-EE00-4D47-8FF7-1B385AEA5824}" dt="2023-01-10T12:50:12.294" v="550" actId="478"/>
          <ac:spMkLst>
            <pc:docMk/>
            <pc:sldMk cId="299512576" sldId="362"/>
            <ac:spMk id="2" creationId="{1A00CC21-3927-DB35-30C9-C2AD463FF591}"/>
          </ac:spMkLst>
        </pc:spChg>
        <pc:spChg chg="del">
          <ac:chgData name="Bala Karthikeya" userId="cba08a4e2513303a" providerId="LiveId" clId="{71090DAC-EE00-4D47-8FF7-1B385AEA5824}" dt="2023-01-10T12:50:12.294" v="550" actId="478"/>
          <ac:spMkLst>
            <pc:docMk/>
            <pc:sldMk cId="299512576" sldId="362"/>
            <ac:spMk id="3" creationId="{1201BAC0-64C2-D4E7-9725-BCD28E15C59D}"/>
          </ac:spMkLst>
        </pc:spChg>
        <pc:picChg chg="add mod">
          <ac:chgData name="Bala Karthikeya" userId="cba08a4e2513303a" providerId="LiveId" clId="{71090DAC-EE00-4D47-8FF7-1B385AEA5824}" dt="2023-01-10T12:50:30.084" v="555" actId="1076"/>
          <ac:picMkLst>
            <pc:docMk/>
            <pc:sldMk cId="299512576" sldId="362"/>
            <ac:picMk id="5" creationId="{F595052C-52EC-6777-BF57-70A6D06E79B0}"/>
          </ac:picMkLst>
        </pc:picChg>
      </pc:sldChg>
      <pc:sldChg chg="addSp delSp modSp new mod">
        <pc:chgData name="Bala Karthikeya" userId="cba08a4e2513303a" providerId="LiveId" clId="{71090DAC-EE00-4D47-8FF7-1B385AEA5824}" dt="2023-01-10T12:51:32.243" v="562" actId="14861"/>
        <pc:sldMkLst>
          <pc:docMk/>
          <pc:sldMk cId="2017528562" sldId="363"/>
        </pc:sldMkLst>
        <pc:spChg chg="del">
          <ac:chgData name="Bala Karthikeya" userId="cba08a4e2513303a" providerId="LiveId" clId="{71090DAC-EE00-4D47-8FF7-1B385AEA5824}" dt="2023-01-10T12:51:15.815" v="557" actId="478"/>
          <ac:spMkLst>
            <pc:docMk/>
            <pc:sldMk cId="2017528562" sldId="363"/>
            <ac:spMk id="2" creationId="{78EBB8BF-9732-F2BA-9C6A-B97AD269DE14}"/>
          </ac:spMkLst>
        </pc:spChg>
        <pc:spChg chg="del">
          <ac:chgData name="Bala Karthikeya" userId="cba08a4e2513303a" providerId="LiveId" clId="{71090DAC-EE00-4D47-8FF7-1B385AEA5824}" dt="2023-01-10T12:51:15.815" v="557" actId="478"/>
          <ac:spMkLst>
            <pc:docMk/>
            <pc:sldMk cId="2017528562" sldId="363"/>
            <ac:spMk id="3" creationId="{7CA4225A-7189-D90F-9F87-0F09C4504F39}"/>
          </ac:spMkLst>
        </pc:spChg>
        <pc:picChg chg="add mod">
          <ac:chgData name="Bala Karthikeya" userId="cba08a4e2513303a" providerId="LiveId" clId="{71090DAC-EE00-4D47-8FF7-1B385AEA5824}" dt="2023-01-10T12:51:32.243" v="562" actId="14861"/>
          <ac:picMkLst>
            <pc:docMk/>
            <pc:sldMk cId="2017528562" sldId="363"/>
            <ac:picMk id="5" creationId="{46166180-9C65-F1B9-D197-28E6739B4446}"/>
          </ac:picMkLst>
        </pc:picChg>
      </pc:sldChg>
      <pc:sldChg chg="addSp delSp modSp new mod">
        <pc:chgData name="Bala Karthikeya" userId="cba08a4e2513303a" providerId="LiveId" clId="{71090DAC-EE00-4D47-8FF7-1B385AEA5824}" dt="2023-01-10T12:52:48.956" v="572" actId="14861"/>
        <pc:sldMkLst>
          <pc:docMk/>
          <pc:sldMk cId="3281001770" sldId="364"/>
        </pc:sldMkLst>
        <pc:spChg chg="del">
          <ac:chgData name="Bala Karthikeya" userId="cba08a4e2513303a" providerId="LiveId" clId="{71090DAC-EE00-4D47-8FF7-1B385AEA5824}" dt="2023-01-10T12:52:09.372" v="564" actId="478"/>
          <ac:spMkLst>
            <pc:docMk/>
            <pc:sldMk cId="3281001770" sldId="364"/>
            <ac:spMk id="2" creationId="{C7F1986E-B208-ED77-826A-502F66CA9A42}"/>
          </ac:spMkLst>
        </pc:spChg>
        <pc:spChg chg="del">
          <ac:chgData name="Bala Karthikeya" userId="cba08a4e2513303a" providerId="LiveId" clId="{71090DAC-EE00-4D47-8FF7-1B385AEA5824}" dt="2023-01-10T12:52:09.372" v="564" actId="478"/>
          <ac:spMkLst>
            <pc:docMk/>
            <pc:sldMk cId="3281001770" sldId="364"/>
            <ac:spMk id="3" creationId="{5CBC88E4-C818-DB63-35C3-27FCC4DABE1E}"/>
          </ac:spMkLst>
        </pc:spChg>
        <pc:picChg chg="add mod">
          <ac:chgData name="Bala Karthikeya" userId="cba08a4e2513303a" providerId="LiveId" clId="{71090DAC-EE00-4D47-8FF7-1B385AEA5824}" dt="2023-01-10T12:52:48.956" v="572" actId="14861"/>
          <ac:picMkLst>
            <pc:docMk/>
            <pc:sldMk cId="3281001770" sldId="364"/>
            <ac:picMk id="5" creationId="{ACD1ED58-CE1D-3206-F7C3-C8978465B584}"/>
          </ac:picMkLst>
        </pc:picChg>
      </pc:sldChg>
      <pc:sldChg chg="addSp delSp modSp new mod">
        <pc:chgData name="Bala Karthikeya" userId="cba08a4e2513303a" providerId="LiveId" clId="{71090DAC-EE00-4D47-8FF7-1B385AEA5824}" dt="2023-01-10T14:52:39.929" v="579" actId="14861"/>
        <pc:sldMkLst>
          <pc:docMk/>
          <pc:sldMk cId="581873498" sldId="365"/>
        </pc:sldMkLst>
        <pc:spChg chg="del">
          <ac:chgData name="Bala Karthikeya" userId="cba08a4e2513303a" providerId="LiveId" clId="{71090DAC-EE00-4D47-8FF7-1B385AEA5824}" dt="2023-01-10T14:52:26.797" v="574" actId="478"/>
          <ac:spMkLst>
            <pc:docMk/>
            <pc:sldMk cId="581873498" sldId="365"/>
            <ac:spMk id="2" creationId="{520B10D7-68F4-5712-3C1C-72D0807CFFDD}"/>
          </ac:spMkLst>
        </pc:spChg>
        <pc:spChg chg="del">
          <ac:chgData name="Bala Karthikeya" userId="cba08a4e2513303a" providerId="LiveId" clId="{71090DAC-EE00-4D47-8FF7-1B385AEA5824}" dt="2023-01-10T14:52:26.797" v="574" actId="478"/>
          <ac:spMkLst>
            <pc:docMk/>
            <pc:sldMk cId="581873498" sldId="365"/>
            <ac:spMk id="3" creationId="{42FB91D5-79D5-9CB6-3180-C1CED48A3990}"/>
          </ac:spMkLst>
        </pc:spChg>
        <pc:picChg chg="add mod">
          <ac:chgData name="Bala Karthikeya" userId="cba08a4e2513303a" providerId="LiveId" clId="{71090DAC-EE00-4D47-8FF7-1B385AEA5824}" dt="2023-01-10T14:52:39.929" v="579" actId="14861"/>
          <ac:picMkLst>
            <pc:docMk/>
            <pc:sldMk cId="581873498" sldId="365"/>
            <ac:picMk id="5" creationId="{453AB55A-6875-02C0-94E8-8FD413E835FC}"/>
          </ac:picMkLst>
        </pc:picChg>
      </pc:sldChg>
      <pc:sldChg chg="addSp delSp modSp new mod">
        <pc:chgData name="Bala Karthikeya" userId="cba08a4e2513303a" providerId="LiveId" clId="{71090DAC-EE00-4D47-8FF7-1B385AEA5824}" dt="2023-01-10T15:15:53.042" v="586" actId="14861"/>
        <pc:sldMkLst>
          <pc:docMk/>
          <pc:sldMk cId="688232628" sldId="366"/>
        </pc:sldMkLst>
        <pc:spChg chg="del">
          <ac:chgData name="Bala Karthikeya" userId="cba08a4e2513303a" providerId="LiveId" clId="{71090DAC-EE00-4D47-8FF7-1B385AEA5824}" dt="2023-01-10T15:15:35.215" v="581" actId="478"/>
          <ac:spMkLst>
            <pc:docMk/>
            <pc:sldMk cId="688232628" sldId="366"/>
            <ac:spMk id="2" creationId="{4C25F09D-441D-5648-7D29-CCCB19F6CD6F}"/>
          </ac:spMkLst>
        </pc:spChg>
        <pc:spChg chg="del">
          <ac:chgData name="Bala Karthikeya" userId="cba08a4e2513303a" providerId="LiveId" clId="{71090DAC-EE00-4D47-8FF7-1B385AEA5824}" dt="2023-01-10T15:15:35.215" v="581" actId="478"/>
          <ac:spMkLst>
            <pc:docMk/>
            <pc:sldMk cId="688232628" sldId="366"/>
            <ac:spMk id="3" creationId="{2AE57053-3925-E358-3AA6-6FF21E2E7C02}"/>
          </ac:spMkLst>
        </pc:spChg>
        <pc:picChg chg="add mod">
          <ac:chgData name="Bala Karthikeya" userId="cba08a4e2513303a" providerId="LiveId" clId="{71090DAC-EE00-4D47-8FF7-1B385AEA5824}" dt="2023-01-10T15:15:53.042" v="586" actId="14861"/>
          <ac:picMkLst>
            <pc:docMk/>
            <pc:sldMk cId="688232628" sldId="366"/>
            <ac:picMk id="5" creationId="{5AA5E6B5-9990-B5D2-39C9-156654CCB13F}"/>
          </ac:picMkLst>
        </pc:picChg>
      </pc:sldChg>
      <pc:sldChg chg="addSp delSp modSp new mod">
        <pc:chgData name="Bala Karthikeya" userId="cba08a4e2513303a" providerId="LiveId" clId="{71090DAC-EE00-4D47-8FF7-1B385AEA5824}" dt="2023-01-10T15:17:05.715" v="593" actId="14861"/>
        <pc:sldMkLst>
          <pc:docMk/>
          <pc:sldMk cId="3672929672" sldId="367"/>
        </pc:sldMkLst>
        <pc:spChg chg="del">
          <ac:chgData name="Bala Karthikeya" userId="cba08a4e2513303a" providerId="LiveId" clId="{71090DAC-EE00-4D47-8FF7-1B385AEA5824}" dt="2023-01-10T15:16:52.723" v="588" actId="478"/>
          <ac:spMkLst>
            <pc:docMk/>
            <pc:sldMk cId="3672929672" sldId="367"/>
            <ac:spMk id="2" creationId="{CBA34754-A0C8-0920-7FFF-1881743527C3}"/>
          </ac:spMkLst>
        </pc:spChg>
        <pc:spChg chg="del">
          <ac:chgData name="Bala Karthikeya" userId="cba08a4e2513303a" providerId="LiveId" clId="{71090DAC-EE00-4D47-8FF7-1B385AEA5824}" dt="2023-01-10T15:16:52.723" v="588" actId="478"/>
          <ac:spMkLst>
            <pc:docMk/>
            <pc:sldMk cId="3672929672" sldId="367"/>
            <ac:spMk id="3" creationId="{82AF6DF7-9ED2-E5CB-3AB3-FC7231451B08}"/>
          </ac:spMkLst>
        </pc:spChg>
        <pc:picChg chg="add mod">
          <ac:chgData name="Bala Karthikeya" userId="cba08a4e2513303a" providerId="LiveId" clId="{71090DAC-EE00-4D47-8FF7-1B385AEA5824}" dt="2023-01-10T15:17:05.715" v="593" actId="14861"/>
          <ac:picMkLst>
            <pc:docMk/>
            <pc:sldMk cId="3672929672" sldId="367"/>
            <ac:picMk id="5" creationId="{90BE9366-DB77-868D-7695-9E809DAB1712}"/>
          </ac:picMkLst>
        </pc:picChg>
      </pc:sldChg>
      <pc:sldChg chg="addSp delSp modSp new mod">
        <pc:chgData name="Bala Karthikeya" userId="cba08a4e2513303a" providerId="LiveId" clId="{71090DAC-EE00-4D47-8FF7-1B385AEA5824}" dt="2023-01-10T15:18:46.766" v="601" actId="14861"/>
        <pc:sldMkLst>
          <pc:docMk/>
          <pc:sldMk cId="3443575795" sldId="368"/>
        </pc:sldMkLst>
        <pc:spChg chg="del">
          <ac:chgData name="Bala Karthikeya" userId="cba08a4e2513303a" providerId="LiveId" clId="{71090DAC-EE00-4D47-8FF7-1B385AEA5824}" dt="2023-01-10T15:18:26.550" v="595" actId="478"/>
          <ac:spMkLst>
            <pc:docMk/>
            <pc:sldMk cId="3443575795" sldId="368"/>
            <ac:spMk id="2" creationId="{2E7F54A4-E8D6-438C-023D-90410E6C1EF3}"/>
          </ac:spMkLst>
        </pc:spChg>
        <pc:spChg chg="del">
          <ac:chgData name="Bala Karthikeya" userId="cba08a4e2513303a" providerId="LiveId" clId="{71090DAC-EE00-4D47-8FF7-1B385AEA5824}" dt="2023-01-10T15:18:26.550" v="595" actId="478"/>
          <ac:spMkLst>
            <pc:docMk/>
            <pc:sldMk cId="3443575795" sldId="368"/>
            <ac:spMk id="3" creationId="{94FB7B5D-1546-3CDD-CE3C-0B98FA2C0BE2}"/>
          </ac:spMkLst>
        </pc:spChg>
        <pc:picChg chg="add mod">
          <ac:chgData name="Bala Karthikeya" userId="cba08a4e2513303a" providerId="LiveId" clId="{71090DAC-EE00-4D47-8FF7-1B385AEA5824}" dt="2023-01-10T15:18:46.766" v="601" actId="14861"/>
          <ac:picMkLst>
            <pc:docMk/>
            <pc:sldMk cId="3443575795" sldId="368"/>
            <ac:picMk id="5" creationId="{4B1E19D7-B000-4CF3-D7B0-F8994B3FEB6D}"/>
          </ac:picMkLst>
        </pc:picChg>
      </pc:sldChg>
      <pc:sldChg chg="addSp delSp modSp new mod">
        <pc:chgData name="Bala Karthikeya" userId="cba08a4e2513303a" providerId="LiveId" clId="{71090DAC-EE00-4D47-8FF7-1B385AEA5824}" dt="2023-01-10T15:19:42.705" v="608" actId="14861"/>
        <pc:sldMkLst>
          <pc:docMk/>
          <pc:sldMk cId="3250464495" sldId="369"/>
        </pc:sldMkLst>
        <pc:spChg chg="del">
          <ac:chgData name="Bala Karthikeya" userId="cba08a4e2513303a" providerId="LiveId" clId="{71090DAC-EE00-4D47-8FF7-1B385AEA5824}" dt="2023-01-10T15:19:26.235" v="603" actId="478"/>
          <ac:spMkLst>
            <pc:docMk/>
            <pc:sldMk cId="3250464495" sldId="369"/>
            <ac:spMk id="2" creationId="{BC0E4EAA-79F5-6A87-B795-3B7A7CE2BE8F}"/>
          </ac:spMkLst>
        </pc:spChg>
        <pc:spChg chg="del">
          <ac:chgData name="Bala Karthikeya" userId="cba08a4e2513303a" providerId="LiveId" clId="{71090DAC-EE00-4D47-8FF7-1B385AEA5824}" dt="2023-01-10T15:19:26.235" v="603" actId="478"/>
          <ac:spMkLst>
            <pc:docMk/>
            <pc:sldMk cId="3250464495" sldId="369"/>
            <ac:spMk id="3" creationId="{9BBD435F-1D2C-9E86-991B-C0727C9EC0B4}"/>
          </ac:spMkLst>
        </pc:spChg>
        <pc:picChg chg="add mod">
          <ac:chgData name="Bala Karthikeya" userId="cba08a4e2513303a" providerId="LiveId" clId="{71090DAC-EE00-4D47-8FF7-1B385AEA5824}" dt="2023-01-10T15:19:42.705" v="608" actId="14861"/>
          <ac:picMkLst>
            <pc:docMk/>
            <pc:sldMk cId="3250464495" sldId="369"/>
            <ac:picMk id="5" creationId="{AA94AAF3-9B5F-4B87-87DD-100B15A8B65C}"/>
          </ac:picMkLst>
        </pc:picChg>
      </pc:sldChg>
      <pc:sldChg chg="addSp delSp modSp new mod">
        <pc:chgData name="Bala Karthikeya" userId="cba08a4e2513303a" providerId="LiveId" clId="{71090DAC-EE00-4D47-8FF7-1B385AEA5824}" dt="2023-01-10T15:20:45.828" v="615" actId="14861"/>
        <pc:sldMkLst>
          <pc:docMk/>
          <pc:sldMk cId="2357152819" sldId="370"/>
        </pc:sldMkLst>
        <pc:spChg chg="del">
          <ac:chgData name="Bala Karthikeya" userId="cba08a4e2513303a" providerId="LiveId" clId="{71090DAC-EE00-4D47-8FF7-1B385AEA5824}" dt="2023-01-10T15:20:28.563" v="610" actId="478"/>
          <ac:spMkLst>
            <pc:docMk/>
            <pc:sldMk cId="2357152819" sldId="370"/>
            <ac:spMk id="2" creationId="{50A4FA57-8E4E-1CC5-68D3-ADD1F5B6FB25}"/>
          </ac:spMkLst>
        </pc:spChg>
        <pc:spChg chg="del">
          <ac:chgData name="Bala Karthikeya" userId="cba08a4e2513303a" providerId="LiveId" clId="{71090DAC-EE00-4D47-8FF7-1B385AEA5824}" dt="2023-01-10T15:20:28.563" v="610" actId="478"/>
          <ac:spMkLst>
            <pc:docMk/>
            <pc:sldMk cId="2357152819" sldId="370"/>
            <ac:spMk id="3" creationId="{5BDFA0C7-56BC-BADB-8110-DEDD05C45EEE}"/>
          </ac:spMkLst>
        </pc:spChg>
        <pc:picChg chg="add mod">
          <ac:chgData name="Bala Karthikeya" userId="cba08a4e2513303a" providerId="LiveId" clId="{71090DAC-EE00-4D47-8FF7-1B385AEA5824}" dt="2023-01-10T15:20:45.828" v="615" actId="14861"/>
          <ac:picMkLst>
            <pc:docMk/>
            <pc:sldMk cId="2357152819" sldId="370"/>
            <ac:picMk id="5" creationId="{5B1A49D0-A23F-4358-E47A-2214F9BB9844}"/>
          </ac:picMkLst>
        </pc:picChg>
      </pc:sldChg>
      <pc:sldChg chg="addSp delSp modSp new mod">
        <pc:chgData name="Bala Karthikeya" userId="cba08a4e2513303a" providerId="LiveId" clId="{71090DAC-EE00-4D47-8FF7-1B385AEA5824}" dt="2023-01-10T15:33:20.545" v="622" actId="14861"/>
        <pc:sldMkLst>
          <pc:docMk/>
          <pc:sldMk cId="1106808979" sldId="371"/>
        </pc:sldMkLst>
        <pc:spChg chg="del">
          <ac:chgData name="Bala Karthikeya" userId="cba08a4e2513303a" providerId="LiveId" clId="{71090DAC-EE00-4D47-8FF7-1B385AEA5824}" dt="2023-01-10T15:22:22.313" v="617" actId="478"/>
          <ac:spMkLst>
            <pc:docMk/>
            <pc:sldMk cId="1106808979" sldId="371"/>
            <ac:spMk id="2" creationId="{E52A5AF3-AB8C-B672-E3EA-1D401CF0A107}"/>
          </ac:spMkLst>
        </pc:spChg>
        <pc:spChg chg="del">
          <ac:chgData name="Bala Karthikeya" userId="cba08a4e2513303a" providerId="LiveId" clId="{71090DAC-EE00-4D47-8FF7-1B385AEA5824}" dt="2023-01-10T15:22:22.313" v="617" actId="478"/>
          <ac:spMkLst>
            <pc:docMk/>
            <pc:sldMk cId="1106808979" sldId="371"/>
            <ac:spMk id="3" creationId="{0EE8DDD0-71EE-24A6-5116-71DCC8BAE450}"/>
          </ac:spMkLst>
        </pc:spChg>
        <pc:picChg chg="add mod">
          <ac:chgData name="Bala Karthikeya" userId="cba08a4e2513303a" providerId="LiveId" clId="{71090DAC-EE00-4D47-8FF7-1B385AEA5824}" dt="2023-01-10T15:33:20.545" v="622" actId="14861"/>
          <ac:picMkLst>
            <pc:docMk/>
            <pc:sldMk cId="1106808979" sldId="371"/>
            <ac:picMk id="5" creationId="{83D303D9-A38B-216F-D689-B9A2654800E5}"/>
          </ac:picMkLst>
        </pc:picChg>
      </pc:sldChg>
      <pc:sldChg chg="addSp delSp modSp new mod">
        <pc:chgData name="Bala Karthikeya" userId="cba08a4e2513303a" providerId="LiveId" clId="{71090DAC-EE00-4D47-8FF7-1B385AEA5824}" dt="2023-01-10T15:35:12.967" v="629" actId="14861"/>
        <pc:sldMkLst>
          <pc:docMk/>
          <pc:sldMk cId="4153846156" sldId="372"/>
        </pc:sldMkLst>
        <pc:spChg chg="del">
          <ac:chgData name="Bala Karthikeya" userId="cba08a4e2513303a" providerId="LiveId" clId="{71090DAC-EE00-4D47-8FF7-1B385AEA5824}" dt="2023-01-10T15:34:58.898" v="624" actId="478"/>
          <ac:spMkLst>
            <pc:docMk/>
            <pc:sldMk cId="4153846156" sldId="372"/>
            <ac:spMk id="2" creationId="{D6112B8C-0AF2-F3BA-A83B-D414AC21B352}"/>
          </ac:spMkLst>
        </pc:spChg>
        <pc:spChg chg="del">
          <ac:chgData name="Bala Karthikeya" userId="cba08a4e2513303a" providerId="LiveId" clId="{71090DAC-EE00-4D47-8FF7-1B385AEA5824}" dt="2023-01-10T15:34:58.898" v="624" actId="478"/>
          <ac:spMkLst>
            <pc:docMk/>
            <pc:sldMk cId="4153846156" sldId="372"/>
            <ac:spMk id="3" creationId="{6101091F-9FC2-F64A-9610-F6495C909860}"/>
          </ac:spMkLst>
        </pc:spChg>
        <pc:picChg chg="add mod">
          <ac:chgData name="Bala Karthikeya" userId="cba08a4e2513303a" providerId="LiveId" clId="{71090DAC-EE00-4D47-8FF7-1B385AEA5824}" dt="2023-01-10T15:35:12.967" v="629" actId="14861"/>
          <ac:picMkLst>
            <pc:docMk/>
            <pc:sldMk cId="4153846156" sldId="372"/>
            <ac:picMk id="5" creationId="{4F780632-B2B4-F215-8D1F-7BB6DBEA1BD3}"/>
          </ac:picMkLst>
        </pc:picChg>
      </pc:sldChg>
      <pc:sldMasterChg chg="delSldLayout">
        <pc:chgData name="Bala Karthikeya" userId="cba08a4e2513303a" providerId="LiveId" clId="{71090DAC-EE00-4D47-8FF7-1B385AEA5824}" dt="2023-01-10T15:37:43.016" v="631" actId="47"/>
        <pc:sldMasterMkLst>
          <pc:docMk/>
          <pc:sldMasterMk cId="0" sldId="2147483683"/>
        </pc:sldMasterMkLst>
        <pc:sldLayoutChg chg="del">
          <pc:chgData name="Bala Karthikeya" userId="cba08a4e2513303a" providerId="LiveId" clId="{71090DAC-EE00-4D47-8FF7-1B385AEA5824}" dt="2023-01-10T15:37:43.016" v="631" actId="47"/>
          <pc:sldLayoutMkLst>
            <pc:docMk/>
            <pc:sldMasterMk cId="0" sldId="2147483683"/>
            <pc:sldLayoutMk cId="0" sldId="2147483664"/>
          </pc:sldLayoutMkLst>
        </pc:sldLayoutChg>
      </pc:sldMasterChg>
    </pc:docChg>
  </pc:docChgLst>
  <pc:docChgLst>
    <pc:chgData name="Bala Karthikeya" userId="cba08a4e2513303a" providerId="LiveId" clId="{3C48778F-E5DD-4754-BB79-0B08B1AF4BDE}"/>
    <pc:docChg chg="undo redo custSel addSld modSld sldOrd">
      <pc:chgData name="Bala Karthikeya" userId="cba08a4e2513303a" providerId="LiveId" clId="{3C48778F-E5DD-4754-BB79-0B08B1AF4BDE}" dt="2023-01-08T18:55:19.971" v="360" actId="1076"/>
      <pc:docMkLst>
        <pc:docMk/>
      </pc:docMkLst>
      <pc:sldChg chg="addSp delSp modSp mod">
        <pc:chgData name="Bala Karthikeya" userId="cba08a4e2513303a" providerId="LiveId" clId="{3C48778F-E5DD-4754-BB79-0B08B1AF4BDE}" dt="2023-01-08T12:30:32.402" v="5" actId="478"/>
        <pc:sldMkLst>
          <pc:docMk/>
          <pc:sldMk cId="0" sldId="260"/>
        </pc:sldMkLst>
        <pc:spChg chg="add del mod">
          <ac:chgData name="Bala Karthikeya" userId="cba08a4e2513303a" providerId="LiveId" clId="{3C48778F-E5DD-4754-BB79-0B08B1AF4BDE}" dt="2023-01-08T12:30:32.402" v="5" actId="478"/>
          <ac:spMkLst>
            <pc:docMk/>
            <pc:sldMk cId="0" sldId="260"/>
            <ac:spMk id="3" creationId="{97DD4D0A-20C3-DA66-25EB-8595C3CB138F}"/>
          </ac:spMkLst>
        </pc:spChg>
        <pc:spChg chg="del">
          <ac:chgData name="Bala Karthikeya" userId="cba08a4e2513303a" providerId="LiveId" clId="{3C48778F-E5DD-4754-BB79-0B08B1AF4BDE}" dt="2023-01-08T12:30:30.135" v="4" actId="478"/>
          <ac:spMkLst>
            <pc:docMk/>
            <pc:sldMk cId="0" sldId="260"/>
            <ac:spMk id="3476" creationId="{00000000-0000-0000-0000-000000000000}"/>
          </ac:spMkLst>
        </pc:spChg>
        <pc:spChg chg="mod">
          <ac:chgData name="Bala Karthikeya" userId="cba08a4e2513303a" providerId="LiveId" clId="{3C48778F-E5DD-4754-BB79-0B08B1AF4BDE}" dt="2023-01-08T12:30:17.097" v="2" actId="14100"/>
          <ac:spMkLst>
            <pc:docMk/>
            <pc:sldMk cId="0" sldId="260"/>
            <ac:spMk id="3477" creationId="{00000000-0000-0000-0000-000000000000}"/>
          </ac:spMkLst>
        </pc:spChg>
        <pc:grpChg chg="mod">
          <ac:chgData name="Bala Karthikeya" userId="cba08a4e2513303a" providerId="LiveId" clId="{3C48778F-E5DD-4754-BB79-0B08B1AF4BDE}" dt="2023-01-08T12:30:22.204" v="3" actId="1076"/>
          <ac:grpSpMkLst>
            <pc:docMk/>
            <pc:sldMk cId="0" sldId="260"/>
            <ac:grpSpMk id="3479" creationId="{00000000-0000-0000-0000-000000000000}"/>
          </ac:grpSpMkLst>
        </pc:grpChg>
      </pc:sldChg>
      <pc:sldChg chg="addSp delSp modSp mod">
        <pc:chgData name="Bala Karthikeya" userId="cba08a4e2513303a" providerId="LiveId" clId="{3C48778F-E5DD-4754-BB79-0B08B1AF4BDE}" dt="2023-01-08T12:41:28.554" v="76" actId="1076"/>
        <pc:sldMkLst>
          <pc:docMk/>
          <pc:sldMk cId="0" sldId="264"/>
        </pc:sldMkLst>
        <pc:spChg chg="add del">
          <ac:chgData name="Bala Karthikeya" userId="cba08a4e2513303a" providerId="LiveId" clId="{3C48778F-E5DD-4754-BB79-0B08B1AF4BDE}" dt="2023-01-08T12:39:49.685" v="61" actId="22"/>
          <ac:spMkLst>
            <pc:docMk/>
            <pc:sldMk cId="0" sldId="264"/>
            <ac:spMk id="3" creationId="{5C59CA1B-BEF9-057D-15A5-6CAECA6F99EA}"/>
          </ac:spMkLst>
        </pc:spChg>
        <pc:spChg chg="add del">
          <ac:chgData name="Bala Karthikeya" userId="cba08a4e2513303a" providerId="LiveId" clId="{3C48778F-E5DD-4754-BB79-0B08B1AF4BDE}" dt="2023-01-08T12:39:52.771" v="63" actId="22"/>
          <ac:spMkLst>
            <pc:docMk/>
            <pc:sldMk cId="0" sldId="264"/>
            <ac:spMk id="5" creationId="{0939204A-3CF2-6806-24AE-3D81B84558F9}"/>
          </ac:spMkLst>
        </pc:spChg>
        <pc:spChg chg="add mod">
          <ac:chgData name="Bala Karthikeya" userId="cba08a4e2513303a" providerId="LiveId" clId="{3C48778F-E5DD-4754-BB79-0B08B1AF4BDE}" dt="2023-01-08T12:40:40.857" v="71" actId="1076"/>
          <ac:spMkLst>
            <pc:docMk/>
            <pc:sldMk cId="0" sldId="264"/>
            <ac:spMk id="7" creationId="{21C7DA38-0113-D56F-57E8-36617AAB6D6A}"/>
          </ac:spMkLst>
        </pc:spChg>
        <pc:spChg chg="del">
          <ac:chgData name="Bala Karthikeya" userId="cba08a4e2513303a" providerId="LiveId" clId="{3C48778F-E5DD-4754-BB79-0B08B1AF4BDE}" dt="2023-01-08T12:39:09.913" v="56" actId="478"/>
          <ac:spMkLst>
            <pc:docMk/>
            <pc:sldMk cId="0" sldId="264"/>
            <ac:spMk id="3797" creationId="{00000000-0000-0000-0000-000000000000}"/>
          </ac:spMkLst>
        </pc:spChg>
        <pc:spChg chg="del">
          <ac:chgData name="Bala Karthikeya" userId="cba08a4e2513303a" providerId="LiveId" clId="{3C48778F-E5DD-4754-BB79-0B08B1AF4BDE}" dt="2023-01-08T12:39:09.913" v="56" actId="478"/>
          <ac:spMkLst>
            <pc:docMk/>
            <pc:sldMk cId="0" sldId="264"/>
            <ac:spMk id="3798" creationId="{00000000-0000-0000-0000-000000000000}"/>
          </ac:spMkLst>
        </pc:spChg>
        <pc:spChg chg="del">
          <ac:chgData name="Bala Karthikeya" userId="cba08a4e2513303a" providerId="LiveId" clId="{3C48778F-E5DD-4754-BB79-0B08B1AF4BDE}" dt="2023-01-08T12:39:09.913" v="56" actId="478"/>
          <ac:spMkLst>
            <pc:docMk/>
            <pc:sldMk cId="0" sldId="264"/>
            <ac:spMk id="3799" creationId="{00000000-0000-0000-0000-000000000000}"/>
          </ac:spMkLst>
        </pc:spChg>
        <pc:spChg chg="del">
          <ac:chgData name="Bala Karthikeya" userId="cba08a4e2513303a" providerId="LiveId" clId="{3C48778F-E5DD-4754-BB79-0B08B1AF4BDE}" dt="2023-01-08T12:39:09.913" v="56" actId="478"/>
          <ac:spMkLst>
            <pc:docMk/>
            <pc:sldMk cId="0" sldId="264"/>
            <ac:spMk id="3800" creationId="{00000000-0000-0000-0000-000000000000}"/>
          </ac:spMkLst>
        </pc:spChg>
        <pc:spChg chg="del">
          <ac:chgData name="Bala Karthikeya" userId="cba08a4e2513303a" providerId="LiveId" clId="{3C48778F-E5DD-4754-BB79-0B08B1AF4BDE}" dt="2023-01-08T12:39:09.913" v="56" actId="478"/>
          <ac:spMkLst>
            <pc:docMk/>
            <pc:sldMk cId="0" sldId="264"/>
            <ac:spMk id="3801" creationId="{00000000-0000-0000-0000-000000000000}"/>
          </ac:spMkLst>
        </pc:spChg>
        <pc:spChg chg="mod">
          <ac:chgData name="Bala Karthikeya" userId="cba08a4e2513303a" providerId="LiveId" clId="{3C48778F-E5DD-4754-BB79-0B08B1AF4BDE}" dt="2023-01-08T12:39:05.697" v="55"/>
          <ac:spMkLst>
            <pc:docMk/>
            <pc:sldMk cId="0" sldId="264"/>
            <ac:spMk id="3802" creationId="{00000000-0000-0000-0000-000000000000}"/>
          </ac:spMkLst>
        </pc:spChg>
        <pc:spChg chg="del">
          <ac:chgData name="Bala Karthikeya" userId="cba08a4e2513303a" providerId="LiveId" clId="{3C48778F-E5DD-4754-BB79-0B08B1AF4BDE}" dt="2023-01-08T12:39:12.285" v="57" actId="478"/>
          <ac:spMkLst>
            <pc:docMk/>
            <pc:sldMk cId="0" sldId="264"/>
            <ac:spMk id="3803" creationId="{00000000-0000-0000-0000-000000000000}"/>
          </ac:spMkLst>
        </pc:spChg>
        <pc:spChg chg="del">
          <ac:chgData name="Bala Karthikeya" userId="cba08a4e2513303a" providerId="LiveId" clId="{3C48778F-E5DD-4754-BB79-0B08B1AF4BDE}" dt="2023-01-08T12:39:09.913" v="56" actId="478"/>
          <ac:spMkLst>
            <pc:docMk/>
            <pc:sldMk cId="0" sldId="264"/>
            <ac:spMk id="3804" creationId="{00000000-0000-0000-0000-000000000000}"/>
          </ac:spMkLst>
        </pc:spChg>
        <pc:spChg chg="del">
          <ac:chgData name="Bala Karthikeya" userId="cba08a4e2513303a" providerId="LiveId" clId="{3C48778F-E5DD-4754-BB79-0B08B1AF4BDE}" dt="2023-01-08T12:39:12.285" v="57" actId="478"/>
          <ac:spMkLst>
            <pc:docMk/>
            <pc:sldMk cId="0" sldId="264"/>
            <ac:spMk id="3805" creationId="{00000000-0000-0000-0000-000000000000}"/>
          </ac:spMkLst>
        </pc:spChg>
        <pc:spChg chg="del">
          <ac:chgData name="Bala Karthikeya" userId="cba08a4e2513303a" providerId="LiveId" clId="{3C48778F-E5DD-4754-BB79-0B08B1AF4BDE}" dt="2023-01-08T12:39:09.913" v="56" actId="478"/>
          <ac:spMkLst>
            <pc:docMk/>
            <pc:sldMk cId="0" sldId="264"/>
            <ac:spMk id="3806" creationId="{00000000-0000-0000-0000-000000000000}"/>
          </ac:spMkLst>
        </pc:spChg>
        <pc:spChg chg="del">
          <ac:chgData name="Bala Karthikeya" userId="cba08a4e2513303a" providerId="LiveId" clId="{3C48778F-E5DD-4754-BB79-0B08B1AF4BDE}" dt="2023-01-08T12:39:09.913" v="56" actId="478"/>
          <ac:spMkLst>
            <pc:docMk/>
            <pc:sldMk cId="0" sldId="264"/>
            <ac:spMk id="3807" creationId="{00000000-0000-0000-0000-000000000000}"/>
          </ac:spMkLst>
        </pc:spChg>
        <pc:spChg chg="del">
          <ac:chgData name="Bala Karthikeya" userId="cba08a4e2513303a" providerId="LiveId" clId="{3C48778F-E5DD-4754-BB79-0B08B1AF4BDE}" dt="2023-01-08T12:39:09.913" v="56" actId="478"/>
          <ac:spMkLst>
            <pc:docMk/>
            <pc:sldMk cId="0" sldId="264"/>
            <ac:spMk id="3808" creationId="{00000000-0000-0000-0000-000000000000}"/>
          </ac:spMkLst>
        </pc:spChg>
        <pc:spChg chg="del">
          <ac:chgData name="Bala Karthikeya" userId="cba08a4e2513303a" providerId="LiveId" clId="{3C48778F-E5DD-4754-BB79-0B08B1AF4BDE}" dt="2023-01-08T12:39:09.913" v="56" actId="478"/>
          <ac:spMkLst>
            <pc:docMk/>
            <pc:sldMk cId="0" sldId="264"/>
            <ac:spMk id="3809" creationId="{00000000-0000-0000-0000-000000000000}"/>
          </ac:spMkLst>
        </pc:spChg>
        <pc:spChg chg="del">
          <ac:chgData name="Bala Karthikeya" userId="cba08a4e2513303a" providerId="LiveId" clId="{3C48778F-E5DD-4754-BB79-0B08B1AF4BDE}" dt="2023-01-08T12:39:09.913" v="56" actId="478"/>
          <ac:spMkLst>
            <pc:docMk/>
            <pc:sldMk cId="0" sldId="264"/>
            <ac:spMk id="3810" creationId="{00000000-0000-0000-0000-000000000000}"/>
          </ac:spMkLst>
        </pc:spChg>
        <pc:spChg chg="del">
          <ac:chgData name="Bala Karthikeya" userId="cba08a4e2513303a" providerId="LiveId" clId="{3C48778F-E5DD-4754-BB79-0B08B1AF4BDE}" dt="2023-01-08T12:39:09.913" v="56" actId="478"/>
          <ac:spMkLst>
            <pc:docMk/>
            <pc:sldMk cId="0" sldId="264"/>
            <ac:spMk id="3811" creationId="{00000000-0000-0000-0000-000000000000}"/>
          </ac:spMkLst>
        </pc:spChg>
        <pc:spChg chg="del">
          <ac:chgData name="Bala Karthikeya" userId="cba08a4e2513303a" providerId="LiveId" clId="{3C48778F-E5DD-4754-BB79-0B08B1AF4BDE}" dt="2023-01-08T12:39:09.913" v="56" actId="478"/>
          <ac:spMkLst>
            <pc:docMk/>
            <pc:sldMk cId="0" sldId="264"/>
            <ac:spMk id="3812" creationId="{00000000-0000-0000-0000-000000000000}"/>
          </ac:spMkLst>
        </pc:spChg>
        <pc:spChg chg="del">
          <ac:chgData name="Bala Karthikeya" userId="cba08a4e2513303a" providerId="LiveId" clId="{3C48778F-E5DD-4754-BB79-0B08B1AF4BDE}" dt="2023-01-08T12:39:09.913" v="56" actId="478"/>
          <ac:spMkLst>
            <pc:docMk/>
            <pc:sldMk cId="0" sldId="264"/>
            <ac:spMk id="3813" creationId="{00000000-0000-0000-0000-000000000000}"/>
          </ac:spMkLst>
        </pc:spChg>
        <pc:spChg chg="del">
          <ac:chgData name="Bala Karthikeya" userId="cba08a4e2513303a" providerId="LiveId" clId="{3C48778F-E5DD-4754-BB79-0B08B1AF4BDE}" dt="2023-01-08T12:39:09.913" v="56" actId="478"/>
          <ac:spMkLst>
            <pc:docMk/>
            <pc:sldMk cId="0" sldId="264"/>
            <ac:spMk id="3814" creationId="{00000000-0000-0000-0000-000000000000}"/>
          </ac:spMkLst>
        </pc:spChg>
        <pc:spChg chg="del">
          <ac:chgData name="Bala Karthikeya" userId="cba08a4e2513303a" providerId="LiveId" clId="{3C48778F-E5DD-4754-BB79-0B08B1AF4BDE}" dt="2023-01-08T12:39:09.913" v="56" actId="478"/>
          <ac:spMkLst>
            <pc:docMk/>
            <pc:sldMk cId="0" sldId="264"/>
            <ac:spMk id="3815" creationId="{00000000-0000-0000-0000-000000000000}"/>
          </ac:spMkLst>
        </pc:spChg>
        <pc:spChg chg="del">
          <ac:chgData name="Bala Karthikeya" userId="cba08a4e2513303a" providerId="LiveId" clId="{3C48778F-E5DD-4754-BB79-0B08B1AF4BDE}" dt="2023-01-08T12:39:09.913" v="56" actId="478"/>
          <ac:spMkLst>
            <pc:docMk/>
            <pc:sldMk cId="0" sldId="264"/>
            <ac:spMk id="3816" creationId="{00000000-0000-0000-0000-000000000000}"/>
          </ac:spMkLst>
        </pc:spChg>
        <pc:spChg chg="del">
          <ac:chgData name="Bala Karthikeya" userId="cba08a4e2513303a" providerId="LiveId" clId="{3C48778F-E5DD-4754-BB79-0B08B1AF4BDE}" dt="2023-01-08T12:39:09.913" v="56" actId="478"/>
          <ac:spMkLst>
            <pc:docMk/>
            <pc:sldMk cId="0" sldId="264"/>
            <ac:spMk id="3817" creationId="{00000000-0000-0000-0000-000000000000}"/>
          </ac:spMkLst>
        </pc:spChg>
        <pc:spChg chg="del">
          <ac:chgData name="Bala Karthikeya" userId="cba08a4e2513303a" providerId="LiveId" clId="{3C48778F-E5DD-4754-BB79-0B08B1AF4BDE}" dt="2023-01-08T12:39:09.913" v="56" actId="478"/>
          <ac:spMkLst>
            <pc:docMk/>
            <pc:sldMk cId="0" sldId="264"/>
            <ac:spMk id="3818" creationId="{00000000-0000-0000-0000-000000000000}"/>
          </ac:spMkLst>
        </pc:spChg>
        <pc:picChg chg="add mod">
          <ac:chgData name="Bala Karthikeya" userId="cba08a4e2513303a" providerId="LiveId" clId="{3C48778F-E5DD-4754-BB79-0B08B1AF4BDE}" dt="2023-01-08T12:41:28.554" v="76" actId="1076"/>
          <ac:picMkLst>
            <pc:docMk/>
            <pc:sldMk cId="0" sldId="264"/>
            <ac:picMk id="9" creationId="{53DC1F64-090E-62EC-4F31-8D8E61F08D10}"/>
          </ac:picMkLst>
        </pc:picChg>
      </pc:sldChg>
      <pc:sldChg chg="addSp delSp modSp mod ord">
        <pc:chgData name="Bala Karthikeya" userId="cba08a4e2513303a" providerId="LiveId" clId="{3C48778F-E5DD-4754-BB79-0B08B1AF4BDE}" dt="2023-01-08T16:53:47.752" v="335" actId="1076"/>
        <pc:sldMkLst>
          <pc:docMk/>
          <pc:sldMk cId="0" sldId="269"/>
        </pc:sldMkLst>
        <pc:spChg chg="add del mod">
          <ac:chgData name="Bala Karthikeya" userId="cba08a4e2513303a" providerId="LiveId" clId="{3C48778F-E5DD-4754-BB79-0B08B1AF4BDE}" dt="2023-01-08T16:34:22.960" v="227" actId="478"/>
          <ac:spMkLst>
            <pc:docMk/>
            <pc:sldMk cId="0" sldId="269"/>
            <ac:spMk id="3" creationId="{75A92284-D50F-86AE-4C47-F53D536E7FEA}"/>
          </ac:spMkLst>
        </pc:spChg>
        <pc:spChg chg="add del mod">
          <ac:chgData name="Bala Karthikeya" userId="cba08a4e2513303a" providerId="LiveId" clId="{3C48778F-E5DD-4754-BB79-0B08B1AF4BDE}" dt="2023-01-08T16:34:26.961" v="229" actId="478"/>
          <ac:spMkLst>
            <pc:docMk/>
            <pc:sldMk cId="0" sldId="269"/>
            <ac:spMk id="5" creationId="{661CB983-9A10-EA60-DEA3-D09E82632E0D}"/>
          </ac:spMkLst>
        </pc:spChg>
        <pc:spChg chg="add del">
          <ac:chgData name="Bala Karthikeya" userId="cba08a4e2513303a" providerId="LiveId" clId="{3C48778F-E5DD-4754-BB79-0B08B1AF4BDE}" dt="2023-01-08T16:52:45.529" v="310" actId="22"/>
          <ac:spMkLst>
            <pc:docMk/>
            <pc:sldMk cId="0" sldId="269"/>
            <ac:spMk id="39" creationId="{BF9A3F46-9A41-CEAE-46CA-EA201931093D}"/>
          </ac:spMkLst>
        </pc:spChg>
        <pc:spChg chg="add mod">
          <ac:chgData name="Bala Karthikeya" userId="cba08a4e2513303a" providerId="LiveId" clId="{3C48778F-E5DD-4754-BB79-0B08B1AF4BDE}" dt="2023-01-08T16:53:16.254" v="333" actId="1076"/>
          <ac:spMkLst>
            <pc:docMk/>
            <pc:sldMk cId="0" sldId="269"/>
            <ac:spMk id="41" creationId="{C1202EE8-D8DD-08CE-32A0-814E8B916261}"/>
          </ac:spMkLst>
        </pc:spChg>
        <pc:spChg chg="del">
          <ac:chgData name="Bala Karthikeya" userId="cba08a4e2513303a" providerId="LiveId" clId="{3C48778F-E5DD-4754-BB79-0B08B1AF4BDE}" dt="2023-01-08T16:34:21.688" v="226" actId="478"/>
          <ac:spMkLst>
            <pc:docMk/>
            <pc:sldMk cId="0" sldId="269"/>
            <ac:spMk id="3937" creationId="{00000000-0000-0000-0000-000000000000}"/>
          </ac:spMkLst>
        </pc:spChg>
        <pc:spChg chg="del">
          <ac:chgData name="Bala Karthikeya" userId="cba08a4e2513303a" providerId="LiveId" clId="{3C48778F-E5DD-4754-BB79-0B08B1AF4BDE}" dt="2023-01-08T16:34:25.223" v="228" actId="478"/>
          <ac:spMkLst>
            <pc:docMk/>
            <pc:sldMk cId="0" sldId="269"/>
            <ac:spMk id="3938" creationId="{00000000-0000-0000-0000-000000000000}"/>
          </ac:spMkLst>
        </pc:spChg>
        <pc:grpChg chg="mod">
          <ac:chgData name="Bala Karthikeya" userId="cba08a4e2513303a" providerId="LiveId" clId="{3C48778F-E5DD-4754-BB79-0B08B1AF4BDE}" dt="2023-01-08T16:53:34.146" v="334" actId="1076"/>
          <ac:grpSpMkLst>
            <pc:docMk/>
            <pc:sldMk cId="0" sldId="269"/>
            <ac:grpSpMk id="3939" creationId="{00000000-0000-0000-0000-000000000000}"/>
          </ac:grpSpMkLst>
        </pc:grpChg>
        <pc:grpChg chg="mod">
          <ac:chgData name="Bala Karthikeya" userId="cba08a4e2513303a" providerId="LiveId" clId="{3C48778F-E5DD-4754-BB79-0B08B1AF4BDE}" dt="2023-01-08T16:34:51.404" v="235" actId="1076"/>
          <ac:grpSpMkLst>
            <pc:docMk/>
            <pc:sldMk cId="0" sldId="269"/>
            <ac:grpSpMk id="3965" creationId="{00000000-0000-0000-0000-000000000000}"/>
          </ac:grpSpMkLst>
        </pc:grpChg>
        <pc:picChg chg="add del mod">
          <ac:chgData name="Bala Karthikeya" userId="cba08a4e2513303a" providerId="LiveId" clId="{3C48778F-E5DD-4754-BB79-0B08B1AF4BDE}" dt="2023-01-08T16:45:36.711" v="258" actId="478"/>
          <ac:picMkLst>
            <pc:docMk/>
            <pc:sldMk cId="0" sldId="269"/>
            <ac:picMk id="7" creationId="{186C8BBF-F7B7-1A40-6837-48715E41E9F4}"/>
          </ac:picMkLst>
        </pc:picChg>
        <pc:picChg chg="add del mod">
          <ac:chgData name="Bala Karthikeya" userId="cba08a4e2513303a" providerId="LiveId" clId="{3C48778F-E5DD-4754-BB79-0B08B1AF4BDE}" dt="2023-01-08T16:45:59.243" v="264" actId="21"/>
          <ac:picMkLst>
            <pc:docMk/>
            <pc:sldMk cId="0" sldId="269"/>
            <ac:picMk id="9" creationId="{13852441-418C-D08F-F44D-0DF390400C03}"/>
          </ac:picMkLst>
        </pc:picChg>
        <pc:picChg chg="add del mod">
          <ac:chgData name="Bala Karthikeya" userId="cba08a4e2513303a" providerId="LiveId" clId="{3C48778F-E5DD-4754-BB79-0B08B1AF4BDE}" dt="2023-01-08T16:47:24.188" v="273" actId="21"/>
          <ac:picMkLst>
            <pc:docMk/>
            <pc:sldMk cId="0" sldId="269"/>
            <ac:picMk id="15" creationId="{7241D9AF-48A8-01C5-3B5E-21C33C0636CA}"/>
          </ac:picMkLst>
        </pc:picChg>
        <pc:picChg chg="add mod">
          <ac:chgData name="Bala Karthikeya" userId="cba08a4e2513303a" providerId="LiveId" clId="{3C48778F-E5DD-4754-BB79-0B08B1AF4BDE}" dt="2023-01-08T16:53:47.752" v="335" actId="1076"/>
          <ac:picMkLst>
            <pc:docMk/>
            <pc:sldMk cId="0" sldId="269"/>
            <ac:picMk id="17" creationId="{77FF4424-F04B-0CF6-B102-0B4524B59735}"/>
          </ac:picMkLst>
        </pc:picChg>
        <pc:picChg chg="add mod">
          <ac:chgData name="Bala Karthikeya" userId="cba08a4e2513303a" providerId="LiveId" clId="{3C48778F-E5DD-4754-BB79-0B08B1AF4BDE}" dt="2023-01-08T16:53:47.752" v="335" actId="1076"/>
          <ac:picMkLst>
            <pc:docMk/>
            <pc:sldMk cId="0" sldId="269"/>
            <ac:picMk id="18" creationId="{39CD9DC8-C43D-3BAE-E96C-1C92E4F3BCFC}"/>
          </ac:picMkLst>
        </pc:picChg>
        <pc:picChg chg="add mod">
          <ac:chgData name="Bala Karthikeya" userId="cba08a4e2513303a" providerId="LiveId" clId="{3C48778F-E5DD-4754-BB79-0B08B1AF4BDE}" dt="2023-01-08T16:53:47.752" v="335" actId="1076"/>
          <ac:picMkLst>
            <pc:docMk/>
            <pc:sldMk cId="0" sldId="269"/>
            <ac:picMk id="21" creationId="{023BDDE3-4518-01A3-43FD-F152AE9DE605}"/>
          </ac:picMkLst>
        </pc:picChg>
        <pc:inkChg chg="add mod">
          <ac:chgData name="Bala Karthikeya" userId="cba08a4e2513303a" providerId="LiveId" clId="{3C48778F-E5DD-4754-BB79-0B08B1AF4BDE}" dt="2023-01-08T16:53:47.752" v="335" actId="1076"/>
          <ac:inkMkLst>
            <pc:docMk/>
            <pc:sldMk cId="0" sldId="269"/>
            <ac:inkMk id="19" creationId="{D9EB69CF-9003-5BAB-C45C-B7306078C6AE}"/>
          </ac:inkMkLst>
        </pc:inkChg>
        <pc:inkChg chg="add del">
          <ac:chgData name="Bala Karthikeya" userId="cba08a4e2513303a" providerId="LiveId" clId="{3C48778F-E5DD-4754-BB79-0B08B1AF4BDE}" dt="2023-01-08T16:46:59.447" v="271" actId="9405"/>
          <ac:inkMkLst>
            <pc:docMk/>
            <pc:sldMk cId="0" sldId="269"/>
            <ac:inkMk id="20" creationId="{AE6E73D6-C8B6-4A46-A900-0CB03BFC9C35}"/>
          </ac:inkMkLst>
        </pc:inkChg>
        <pc:cxnChg chg="add del mod">
          <ac:chgData name="Bala Karthikeya" userId="cba08a4e2513303a" providerId="LiveId" clId="{3C48778F-E5DD-4754-BB79-0B08B1AF4BDE}" dt="2023-01-08T16:45:40.032" v="259" actId="478"/>
          <ac:cxnSpMkLst>
            <pc:docMk/>
            <pc:sldMk cId="0" sldId="269"/>
            <ac:cxnSpMk id="11" creationId="{37CB25BD-2C5D-AE2D-2817-FB4B08F9FE8F}"/>
          </ac:cxnSpMkLst>
        </pc:cxnChg>
        <pc:cxnChg chg="add del mod">
          <ac:chgData name="Bala Karthikeya" userId="cba08a4e2513303a" providerId="LiveId" clId="{3C48778F-E5DD-4754-BB79-0B08B1AF4BDE}" dt="2023-01-08T16:45:40.032" v="259" actId="478"/>
          <ac:cxnSpMkLst>
            <pc:docMk/>
            <pc:sldMk cId="0" sldId="269"/>
            <ac:cxnSpMk id="12" creationId="{20A3A6E1-742B-1319-0D4A-CBB732C660B3}"/>
          </ac:cxnSpMkLst>
        </pc:cxnChg>
        <pc:cxnChg chg="add mod">
          <ac:chgData name="Bala Karthikeya" userId="cba08a4e2513303a" providerId="LiveId" clId="{3C48778F-E5DD-4754-BB79-0B08B1AF4BDE}" dt="2023-01-08T16:53:47.752" v="335" actId="1076"/>
          <ac:cxnSpMkLst>
            <pc:docMk/>
            <pc:sldMk cId="0" sldId="269"/>
            <ac:cxnSpMk id="23" creationId="{3C2F939A-17EB-46AE-5A71-21E7040CDA82}"/>
          </ac:cxnSpMkLst>
        </pc:cxnChg>
        <pc:cxnChg chg="add mod">
          <ac:chgData name="Bala Karthikeya" userId="cba08a4e2513303a" providerId="LiveId" clId="{3C48778F-E5DD-4754-BB79-0B08B1AF4BDE}" dt="2023-01-08T16:53:47.752" v="335" actId="1076"/>
          <ac:cxnSpMkLst>
            <pc:docMk/>
            <pc:sldMk cId="0" sldId="269"/>
            <ac:cxnSpMk id="26" creationId="{E5143DD0-4DC5-584B-0F1B-D877A36717E7}"/>
          </ac:cxnSpMkLst>
        </pc:cxnChg>
        <pc:cxnChg chg="add mod">
          <ac:chgData name="Bala Karthikeya" userId="cba08a4e2513303a" providerId="LiveId" clId="{3C48778F-E5DD-4754-BB79-0B08B1AF4BDE}" dt="2023-01-08T16:53:47.752" v="335" actId="1076"/>
          <ac:cxnSpMkLst>
            <pc:docMk/>
            <pc:sldMk cId="0" sldId="269"/>
            <ac:cxnSpMk id="28" creationId="{7EEBFD60-08B1-71A8-B695-8D706102E3B3}"/>
          </ac:cxnSpMkLst>
        </pc:cxnChg>
        <pc:cxnChg chg="add mod">
          <ac:chgData name="Bala Karthikeya" userId="cba08a4e2513303a" providerId="LiveId" clId="{3C48778F-E5DD-4754-BB79-0B08B1AF4BDE}" dt="2023-01-08T16:53:47.752" v="335" actId="1076"/>
          <ac:cxnSpMkLst>
            <pc:docMk/>
            <pc:sldMk cId="0" sldId="269"/>
            <ac:cxnSpMk id="30" creationId="{2098CA64-D5F6-9ED3-AC8D-BC5FCE291163}"/>
          </ac:cxnSpMkLst>
        </pc:cxnChg>
        <pc:cxnChg chg="add mod">
          <ac:chgData name="Bala Karthikeya" userId="cba08a4e2513303a" providerId="LiveId" clId="{3C48778F-E5DD-4754-BB79-0B08B1AF4BDE}" dt="2023-01-08T16:53:47.752" v="335" actId="1076"/>
          <ac:cxnSpMkLst>
            <pc:docMk/>
            <pc:sldMk cId="0" sldId="269"/>
            <ac:cxnSpMk id="33" creationId="{D71596B4-20B5-4ACD-5DCC-2A2990881579}"/>
          </ac:cxnSpMkLst>
        </pc:cxnChg>
      </pc:sldChg>
      <pc:sldChg chg="addSp delSp modSp mod ord">
        <pc:chgData name="Bala Karthikeya" userId="cba08a4e2513303a" providerId="LiveId" clId="{3C48778F-E5DD-4754-BB79-0B08B1AF4BDE}" dt="2023-01-08T18:55:19.971" v="360" actId="1076"/>
        <pc:sldMkLst>
          <pc:docMk/>
          <pc:sldMk cId="0" sldId="275"/>
        </pc:sldMkLst>
        <pc:spChg chg="add del mod">
          <ac:chgData name="Bala Karthikeya" userId="cba08a4e2513303a" providerId="LiveId" clId="{3C48778F-E5DD-4754-BB79-0B08B1AF4BDE}" dt="2023-01-08T12:51:17.859" v="143" actId="478"/>
          <ac:spMkLst>
            <pc:docMk/>
            <pc:sldMk cId="0" sldId="275"/>
            <ac:spMk id="3" creationId="{00A15F85-81A2-E936-DB86-DFF9D7BE55A0}"/>
          </ac:spMkLst>
        </pc:spChg>
        <pc:spChg chg="add del mod">
          <ac:chgData name="Bala Karthikeya" userId="cba08a4e2513303a" providerId="LiveId" clId="{3C48778F-E5DD-4754-BB79-0B08B1AF4BDE}" dt="2023-01-08T12:51:24.406" v="146" actId="478"/>
          <ac:spMkLst>
            <pc:docMk/>
            <pc:sldMk cId="0" sldId="275"/>
            <ac:spMk id="5" creationId="{2975C76F-8541-9296-A18A-1BA6F3D23D35}"/>
          </ac:spMkLst>
        </pc:spChg>
        <pc:spChg chg="add del mod">
          <ac:chgData name="Bala Karthikeya" userId="cba08a4e2513303a" providerId="LiveId" clId="{3C48778F-E5DD-4754-BB79-0B08B1AF4BDE}" dt="2023-01-08T12:51:32.633" v="149" actId="478"/>
          <ac:spMkLst>
            <pc:docMk/>
            <pc:sldMk cId="0" sldId="275"/>
            <ac:spMk id="7" creationId="{BEFBF92A-8DDA-43E5-D598-1FA45BF5DE1C}"/>
          </ac:spMkLst>
        </pc:spChg>
        <pc:spChg chg="add del mod">
          <ac:chgData name="Bala Karthikeya" userId="cba08a4e2513303a" providerId="LiveId" clId="{3C48778F-E5DD-4754-BB79-0B08B1AF4BDE}" dt="2023-01-08T12:51:30.904" v="148" actId="478"/>
          <ac:spMkLst>
            <pc:docMk/>
            <pc:sldMk cId="0" sldId="275"/>
            <ac:spMk id="9" creationId="{9BEC82FF-A85B-66A5-C584-6EFBA6A520A9}"/>
          </ac:spMkLst>
        </pc:spChg>
        <pc:spChg chg="add del mod">
          <ac:chgData name="Bala Karthikeya" userId="cba08a4e2513303a" providerId="LiveId" clId="{3C48778F-E5DD-4754-BB79-0B08B1AF4BDE}" dt="2023-01-08T12:51:32.633" v="149" actId="478"/>
          <ac:spMkLst>
            <pc:docMk/>
            <pc:sldMk cId="0" sldId="275"/>
            <ac:spMk id="11" creationId="{8BC63CC5-E086-010B-FA22-4528827B40BE}"/>
          </ac:spMkLst>
        </pc:spChg>
        <pc:spChg chg="add del mod">
          <ac:chgData name="Bala Karthikeya" userId="cba08a4e2513303a" providerId="LiveId" clId="{3C48778F-E5DD-4754-BB79-0B08B1AF4BDE}" dt="2023-01-08T12:51:30.904" v="148" actId="478"/>
          <ac:spMkLst>
            <pc:docMk/>
            <pc:sldMk cId="0" sldId="275"/>
            <ac:spMk id="13" creationId="{7601C6D7-4854-10CF-6329-4CE200110DF7}"/>
          </ac:spMkLst>
        </pc:spChg>
        <pc:spChg chg="add del mod">
          <ac:chgData name="Bala Karthikeya" userId="cba08a4e2513303a" providerId="LiveId" clId="{3C48778F-E5DD-4754-BB79-0B08B1AF4BDE}" dt="2023-01-08T12:51:38.852" v="151" actId="478"/>
          <ac:spMkLst>
            <pc:docMk/>
            <pc:sldMk cId="0" sldId="275"/>
            <ac:spMk id="15" creationId="{54A6BA33-0D00-F736-578B-1844A9F57267}"/>
          </ac:spMkLst>
        </pc:spChg>
        <pc:spChg chg="add del mod">
          <ac:chgData name="Bala Karthikeya" userId="cba08a4e2513303a" providerId="LiveId" clId="{3C48778F-E5DD-4754-BB79-0B08B1AF4BDE}" dt="2023-01-08T12:51:38.852" v="151" actId="478"/>
          <ac:spMkLst>
            <pc:docMk/>
            <pc:sldMk cId="0" sldId="275"/>
            <ac:spMk id="17" creationId="{B35F0E84-5D1B-22F0-2006-89F46F4F02D9}"/>
          </ac:spMkLst>
        </pc:spChg>
        <pc:spChg chg="add del mod">
          <ac:chgData name="Bala Karthikeya" userId="cba08a4e2513303a" providerId="LiveId" clId="{3C48778F-E5DD-4754-BB79-0B08B1AF4BDE}" dt="2023-01-08T12:51:41.130" v="152" actId="478"/>
          <ac:spMkLst>
            <pc:docMk/>
            <pc:sldMk cId="0" sldId="275"/>
            <ac:spMk id="19" creationId="{A6F396E8-A51A-E55C-80E1-CCCAC4C64F2E}"/>
          </ac:spMkLst>
        </pc:spChg>
        <pc:spChg chg="add del mod">
          <ac:chgData name="Bala Karthikeya" userId="cba08a4e2513303a" providerId="LiveId" clId="{3C48778F-E5DD-4754-BB79-0B08B1AF4BDE}" dt="2023-01-08T12:51:41.130" v="152" actId="478"/>
          <ac:spMkLst>
            <pc:docMk/>
            <pc:sldMk cId="0" sldId="275"/>
            <ac:spMk id="21" creationId="{92FF4652-53ED-1537-E494-B92AE834193E}"/>
          </ac:spMkLst>
        </pc:spChg>
        <pc:spChg chg="del">
          <ac:chgData name="Bala Karthikeya" userId="cba08a4e2513303a" providerId="LiveId" clId="{3C48778F-E5DD-4754-BB79-0B08B1AF4BDE}" dt="2023-01-08T12:51:23.112" v="145" actId="478"/>
          <ac:spMkLst>
            <pc:docMk/>
            <pc:sldMk cId="0" sldId="275"/>
            <ac:spMk id="4205" creationId="{00000000-0000-0000-0000-000000000000}"/>
          </ac:spMkLst>
        </pc:spChg>
        <pc:spChg chg="del">
          <ac:chgData name="Bala Karthikeya" userId="cba08a4e2513303a" providerId="LiveId" clId="{3C48778F-E5DD-4754-BB79-0B08B1AF4BDE}" dt="2023-01-08T12:51:15.107" v="142" actId="478"/>
          <ac:spMkLst>
            <pc:docMk/>
            <pc:sldMk cId="0" sldId="275"/>
            <ac:spMk id="4206" creationId="{00000000-0000-0000-0000-000000000000}"/>
          </ac:spMkLst>
        </pc:spChg>
        <pc:spChg chg="del">
          <ac:chgData name="Bala Karthikeya" userId="cba08a4e2513303a" providerId="LiveId" clId="{3C48778F-E5DD-4754-BB79-0B08B1AF4BDE}" dt="2023-01-08T12:51:35.348" v="150" actId="478"/>
          <ac:spMkLst>
            <pc:docMk/>
            <pc:sldMk cId="0" sldId="275"/>
            <ac:spMk id="4207" creationId="{00000000-0000-0000-0000-000000000000}"/>
          </ac:spMkLst>
        </pc:spChg>
        <pc:spChg chg="mod">
          <ac:chgData name="Bala Karthikeya" userId="cba08a4e2513303a" providerId="LiveId" clId="{3C48778F-E5DD-4754-BB79-0B08B1AF4BDE}" dt="2023-01-08T18:55:19.971" v="360" actId="1076"/>
          <ac:spMkLst>
            <pc:docMk/>
            <pc:sldMk cId="0" sldId="275"/>
            <ac:spMk id="4208" creationId="{00000000-0000-0000-0000-000000000000}"/>
          </ac:spMkLst>
        </pc:spChg>
        <pc:spChg chg="del">
          <ac:chgData name="Bala Karthikeya" userId="cba08a4e2513303a" providerId="LiveId" clId="{3C48778F-E5DD-4754-BB79-0B08B1AF4BDE}" dt="2023-01-08T12:51:35.348" v="150" actId="478"/>
          <ac:spMkLst>
            <pc:docMk/>
            <pc:sldMk cId="0" sldId="275"/>
            <ac:spMk id="4209" creationId="{00000000-0000-0000-0000-000000000000}"/>
          </ac:spMkLst>
        </pc:spChg>
        <pc:spChg chg="del">
          <ac:chgData name="Bala Karthikeya" userId="cba08a4e2513303a" providerId="LiveId" clId="{3C48778F-E5DD-4754-BB79-0B08B1AF4BDE}" dt="2023-01-08T12:51:38.852" v="151" actId="478"/>
          <ac:spMkLst>
            <pc:docMk/>
            <pc:sldMk cId="0" sldId="275"/>
            <ac:spMk id="4210" creationId="{00000000-0000-0000-0000-000000000000}"/>
          </ac:spMkLst>
        </pc:spChg>
        <pc:spChg chg="del">
          <ac:chgData name="Bala Karthikeya" userId="cba08a4e2513303a" providerId="LiveId" clId="{3C48778F-E5DD-4754-BB79-0B08B1AF4BDE}" dt="2023-01-08T12:51:28.191" v="147" actId="478"/>
          <ac:spMkLst>
            <pc:docMk/>
            <pc:sldMk cId="0" sldId="275"/>
            <ac:spMk id="4211" creationId="{00000000-0000-0000-0000-000000000000}"/>
          </ac:spMkLst>
        </pc:spChg>
        <pc:spChg chg="del">
          <ac:chgData name="Bala Karthikeya" userId="cba08a4e2513303a" providerId="LiveId" clId="{3C48778F-E5DD-4754-BB79-0B08B1AF4BDE}" dt="2023-01-08T12:51:28.191" v="147" actId="478"/>
          <ac:spMkLst>
            <pc:docMk/>
            <pc:sldMk cId="0" sldId="275"/>
            <ac:spMk id="4212" creationId="{00000000-0000-0000-0000-000000000000}"/>
          </ac:spMkLst>
        </pc:spChg>
        <pc:spChg chg="del">
          <ac:chgData name="Bala Karthikeya" userId="cba08a4e2513303a" providerId="LiveId" clId="{3C48778F-E5DD-4754-BB79-0B08B1AF4BDE}" dt="2023-01-08T12:51:38.852" v="151" actId="478"/>
          <ac:spMkLst>
            <pc:docMk/>
            <pc:sldMk cId="0" sldId="275"/>
            <ac:spMk id="4213" creationId="{00000000-0000-0000-0000-000000000000}"/>
          </ac:spMkLst>
        </pc:spChg>
        <pc:spChg chg="del">
          <ac:chgData name="Bala Karthikeya" userId="cba08a4e2513303a" providerId="LiveId" clId="{3C48778F-E5DD-4754-BB79-0B08B1AF4BDE}" dt="2023-01-08T12:51:28.191" v="147" actId="478"/>
          <ac:spMkLst>
            <pc:docMk/>
            <pc:sldMk cId="0" sldId="275"/>
            <ac:spMk id="4214" creationId="{00000000-0000-0000-0000-000000000000}"/>
          </ac:spMkLst>
        </pc:spChg>
        <pc:spChg chg="del">
          <ac:chgData name="Bala Karthikeya" userId="cba08a4e2513303a" providerId="LiveId" clId="{3C48778F-E5DD-4754-BB79-0B08B1AF4BDE}" dt="2023-01-08T12:51:28.191" v="147" actId="478"/>
          <ac:spMkLst>
            <pc:docMk/>
            <pc:sldMk cId="0" sldId="275"/>
            <ac:spMk id="4215" creationId="{00000000-0000-0000-0000-000000000000}"/>
          </ac:spMkLst>
        </pc:spChg>
      </pc:sldChg>
      <pc:sldChg chg="addSp delSp modSp add mod">
        <pc:chgData name="Bala Karthikeya" userId="cba08a4e2513303a" providerId="LiveId" clId="{3C48778F-E5DD-4754-BB79-0B08B1AF4BDE}" dt="2023-01-08T12:43:39.632" v="97" actId="1076"/>
        <pc:sldMkLst>
          <pc:docMk/>
          <pc:sldMk cId="1910189201" sldId="314"/>
        </pc:sldMkLst>
        <pc:spChg chg="add del mod">
          <ac:chgData name="Bala Karthikeya" userId="cba08a4e2513303a" providerId="LiveId" clId="{3C48778F-E5DD-4754-BB79-0B08B1AF4BDE}" dt="2023-01-08T12:43:26.084" v="93" actId="478"/>
          <ac:spMkLst>
            <pc:docMk/>
            <pc:sldMk cId="1910189201" sldId="314"/>
            <ac:spMk id="5" creationId="{635E00F9-AFCF-9B8A-0CDA-B5F368ADD669}"/>
          </ac:spMkLst>
        </pc:spChg>
        <pc:spChg chg="mod">
          <ac:chgData name="Bala Karthikeya" userId="cba08a4e2513303a" providerId="LiveId" clId="{3C48778F-E5DD-4754-BB79-0B08B1AF4BDE}" dt="2023-01-08T12:43:30.508" v="94" actId="1076"/>
          <ac:spMkLst>
            <pc:docMk/>
            <pc:sldMk cId="1910189201" sldId="314"/>
            <ac:spMk id="7" creationId="{21C7DA38-0113-D56F-57E8-36617AAB6D6A}"/>
          </ac:spMkLst>
        </pc:spChg>
        <pc:spChg chg="del">
          <ac:chgData name="Bala Karthikeya" userId="cba08a4e2513303a" providerId="LiveId" clId="{3C48778F-E5DD-4754-BB79-0B08B1AF4BDE}" dt="2023-01-08T12:43:23.545" v="92" actId="478"/>
          <ac:spMkLst>
            <pc:docMk/>
            <pc:sldMk cId="1910189201" sldId="314"/>
            <ac:spMk id="3802" creationId="{00000000-0000-0000-0000-000000000000}"/>
          </ac:spMkLst>
        </pc:spChg>
        <pc:picChg chg="add mod">
          <ac:chgData name="Bala Karthikeya" userId="cba08a4e2513303a" providerId="LiveId" clId="{3C48778F-E5DD-4754-BB79-0B08B1AF4BDE}" dt="2023-01-08T12:43:39.632" v="97" actId="1076"/>
          <ac:picMkLst>
            <pc:docMk/>
            <pc:sldMk cId="1910189201" sldId="314"/>
            <ac:picMk id="3" creationId="{87EB65C9-4F6D-674F-8D01-17FEF47B1E3B}"/>
          </ac:picMkLst>
        </pc:picChg>
        <pc:picChg chg="del">
          <ac:chgData name="Bala Karthikeya" userId="cba08a4e2513303a" providerId="LiveId" clId="{3C48778F-E5DD-4754-BB79-0B08B1AF4BDE}" dt="2023-01-08T12:42:13.913" v="78" actId="478"/>
          <ac:picMkLst>
            <pc:docMk/>
            <pc:sldMk cId="1910189201" sldId="314"/>
            <ac:picMk id="9" creationId="{53DC1F64-090E-62EC-4F31-8D8E61F08D10}"/>
          </ac:picMkLst>
        </pc:picChg>
      </pc:sldChg>
      <pc:sldChg chg="addSp delSp modSp add mod">
        <pc:chgData name="Bala Karthikeya" userId="cba08a4e2513303a" providerId="LiveId" clId="{3C48778F-E5DD-4754-BB79-0B08B1AF4BDE}" dt="2023-01-08T12:46:14.654" v="112" actId="1076"/>
        <pc:sldMkLst>
          <pc:docMk/>
          <pc:sldMk cId="290101021" sldId="315"/>
        </pc:sldMkLst>
        <pc:spChg chg="mod">
          <ac:chgData name="Bala Karthikeya" userId="cba08a4e2513303a" providerId="LiveId" clId="{3C48778F-E5DD-4754-BB79-0B08B1AF4BDE}" dt="2023-01-08T12:46:14.654" v="112" actId="1076"/>
          <ac:spMkLst>
            <pc:docMk/>
            <pc:sldMk cId="290101021" sldId="315"/>
            <ac:spMk id="7" creationId="{21C7DA38-0113-D56F-57E8-36617AAB6D6A}"/>
          </ac:spMkLst>
        </pc:spChg>
        <pc:picChg chg="del">
          <ac:chgData name="Bala Karthikeya" userId="cba08a4e2513303a" providerId="LiveId" clId="{3C48778F-E5DD-4754-BB79-0B08B1AF4BDE}" dt="2023-01-08T12:45:34.474" v="99" actId="478"/>
          <ac:picMkLst>
            <pc:docMk/>
            <pc:sldMk cId="290101021" sldId="315"/>
            <ac:picMk id="3" creationId="{87EB65C9-4F6D-674F-8D01-17FEF47B1E3B}"/>
          </ac:picMkLst>
        </pc:picChg>
        <pc:picChg chg="add mod">
          <ac:chgData name="Bala Karthikeya" userId="cba08a4e2513303a" providerId="LiveId" clId="{3C48778F-E5DD-4754-BB79-0B08B1AF4BDE}" dt="2023-01-08T12:45:46.210" v="104" actId="1076"/>
          <ac:picMkLst>
            <pc:docMk/>
            <pc:sldMk cId="290101021" sldId="315"/>
            <ac:picMk id="4" creationId="{072EF7FC-3BA6-782A-C0FE-5D636EE77755}"/>
          </ac:picMkLst>
        </pc:picChg>
      </pc:sldChg>
      <pc:sldChg chg="addSp delSp modSp add mod">
        <pc:chgData name="Bala Karthikeya" userId="cba08a4e2513303a" providerId="LiveId" clId="{3C48778F-E5DD-4754-BB79-0B08B1AF4BDE}" dt="2023-01-08T12:48:47.282" v="129" actId="1076"/>
        <pc:sldMkLst>
          <pc:docMk/>
          <pc:sldMk cId="1293421202" sldId="316"/>
        </pc:sldMkLst>
        <pc:spChg chg="mod">
          <ac:chgData name="Bala Karthikeya" userId="cba08a4e2513303a" providerId="LiveId" clId="{3C48778F-E5DD-4754-BB79-0B08B1AF4BDE}" dt="2023-01-08T12:48:42.592" v="127" actId="1076"/>
          <ac:spMkLst>
            <pc:docMk/>
            <pc:sldMk cId="1293421202" sldId="316"/>
            <ac:spMk id="7" creationId="{21C7DA38-0113-D56F-57E8-36617AAB6D6A}"/>
          </ac:spMkLst>
        </pc:spChg>
        <pc:picChg chg="add mod">
          <ac:chgData name="Bala Karthikeya" userId="cba08a4e2513303a" providerId="LiveId" clId="{3C48778F-E5DD-4754-BB79-0B08B1AF4BDE}" dt="2023-01-08T12:48:47.282" v="129" actId="1076"/>
          <ac:picMkLst>
            <pc:docMk/>
            <pc:sldMk cId="1293421202" sldId="316"/>
            <ac:picMk id="3" creationId="{E0D8BFAF-7A90-8C0F-736A-662724A66815}"/>
          </ac:picMkLst>
        </pc:picChg>
        <pc:picChg chg="del">
          <ac:chgData name="Bala Karthikeya" userId="cba08a4e2513303a" providerId="LiveId" clId="{3C48778F-E5DD-4754-BB79-0B08B1AF4BDE}" dt="2023-01-08T12:47:20.971" v="114" actId="478"/>
          <ac:picMkLst>
            <pc:docMk/>
            <pc:sldMk cId="1293421202" sldId="316"/>
            <ac:picMk id="4" creationId="{072EF7FC-3BA6-782A-C0FE-5D636EE77755}"/>
          </ac:picMkLst>
        </pc:picChg>
      </pc:sldChg>
      <pc:sldChg chg="addSp delSp modSp add mod">
        <pc:chgData name="Bala Karthikeya" userId="cba08a4e2513303a" providerId="LiveId" clId="{3C48778F-E5DD-4754-BB79-0B08B1AF4BDE}" dt="2023-01-08T12:54:42.828" v="218" actId="1076"/>
        <pc:sldMkLst>
          <pc:docMk/>
          <pc:sldMk cId="1312591280" sldId="317"/>
        </pc:sldMkLst>
        <pc:spChg chg="mod">
          <ac:chgData name="Bala Karthikeya" userId="cba08a4e2513303a" providerId="LiveId" clId="{3C48778F-E5DD-4754-BB79-0B08B1AF4BDE}" dt="2023-01-08T12:54:36.971" v="216" actId="1076"/>
          <ac:spMkLst>
            <pc:docMk/>
            <pc:sldMk cId="1312591280" sldId="317"/>
            <ac:spMk id="7" creationId="{21C7DA38-0113-D56F-57E8-36617AAB6D6A}"/>
          </ac:spMkLst>
        </pc:spChg>
        <pc:picChg chg="del">
          <ac:chgData name="Bala Karthikeya" userId="cba08a4e2513303a" providerId="LiveId" clId="{3C48778F-E5DD-4754-BB79-0B08B1AF4BDE}" dt="2023-01-08T12:54:12.718" v="207" actId="478"/>
          <ac:picMkLst>
            <pc:docMk/>
            <pc:sldMk cId="1312591280" sldId="317"/>
            <ac:picMk id="3" creationId="{E0D8BFAF-7A90-8C0F-736A-662724A66815}"/>
          </ac:picMkLst>
        </pc:picChg>
        <pc:picChg chg="add mod">
          <ac:chgData name="Bala Karthikeya" userId="cba08a4e2513303a" providerId="LiveId" clId="{3C48778F-E5DD-4754-BB79-0B08B1AF4BDE}" dt="2023-01-08T12:54:42.828" v="218" actId="1076"/>
          <ac:picMkLst>
            <pc:docMk/>
            <pc:sldMk cId="1312591280" sldId="317"/>
            <ac:picMk id="4" creationId="{5FC03052-D649-4971-9824-C6B5EC26D159}"/>
          </ac:picMkLst>
        </pc:picChg>
      </pc:sldChg>
      <pc:sldChg chg="addSp delSp modSp new mod">
        <pc:chgData name="Bala Karthikeya" userId="cba08a4e2513303a" providerId="LiveId" clId="{3C48778F-E5DD-4754-BB79-0B08B1AF4BDE}" dt="2023-01-08T16:23:52.396" v="223" actId="1076"/>
        <pc:sldMkLst>
          <pc:docMk/>
          <pc:sldMk cId="3356070587" sldId="318"/>
        </pc:sldMkLst>
        <pc:spChg chg="del">
          <ac:chgData name="Bala Karthikeya" userId="cba08a4e2513303a" providerId="LiveId" clId="{3C48778F-E5DD-4754-BB79-0B08B1AF4BDE}" dt="2023-01-08T16:23:30.685" v="220" actId="478"/>
          <ac:spMkLst>
            <pc:docMk/>
            <pc:sldMk cId="3356070587" sldId="318"/>
            <ac:spMk id="2" creationId="{556FEBB3-E7AA-576C-E35B-D3EDA157B158}"/>
          </ac:spMkLst>
        </pc:spChg>
        <pc:spChg chg="del">
          <ac:chgData name="Bala Karthikeya" userId="cba08a4e2513303a" providerId="LiveId" clId="{3C48778F-E5DD-4754-BB79-0B08B1AF4BDE}" dt="2023-01-08T16:23:30.685" v="220" actId="478"/>
          <ac:spMkLst>
            <pc:docMk/>
            <pc:sldMk cId="3356070587" sldId="318"/>
            <ac:spMk id="3" creationId="{9399FF9B-205D-E9B4-9C08-D8DC471A27D5}"/>
          </ac:spMkLst>
        </pc:spChg>
        <pc:picChg chg="add mod">
          <ac:chgData name="Bala Karthikeya" userId="cba08a4e2513303a" providerId="LiveId" clId="{3C48778F-E5DD-4754-BB79-0B08B1AF4BDE}" dt="2023-01-08T16:23:52.396" v="223" actId="1076"/>
          <ac:picMkLst>
            <pc:docMk/>
            <pc:sldMk cId="3356070587" sldId="318"/>
            <ac:picMk id="1026" creationId="{6FBFE04E-CD44-6223-2FBE-5049B9784A5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8T16:46:45.641"/>
    </inkml:context>
    <inkml:brush xml:id="br0">
      <inkml:brushProperty name="width" value="0.35" units="cm"/>
      <inkml:brushProperty name="height" value="0.35" units="cm"/>
      <inkml:brushProperty name="color" value="#FFFFFF"/>
    </inkml:brush>
  </inkml:definitions>
  <inkml:trace contextRef="#ctx0" brushRef="#br0">709 1030 24575,'340'-287'0,"-307"261"0,10-3 0,-43 29 0,0 0 0,1 0 0,-1-1 0,0 1 0,0 0 0,0 0 0,1 0 0,-1 0 0,0-1 0,0 1 0,0 0 0,1 0 0,-1 0 0,0 0 0,0 0 0,1 0 0,-1 0 0,0 0 0,0 0 0,1 0 0,-1 0 0,0 0 0,0 0 0,1 0 0,-1 0 0,0 0 0,0 0 0,1 0 0,-1 0 0,0 0 0,0 0 0,0 0 0,1 1 0,-1-1 0,0 0 0,0 0 0,1 0 0,-1 0 0,0 0 0,0 1 0,0-1 0,0 0 0,1 0 0,-1 0 0,0 1 0,0-1 0,0 0 0,0 0 0,0 1 0,0-1 0,0 0 0,0 0 0,0 1 0,0-1 0,0 0 0,0 0 0,0 1 0,0-1 0,0 0 0,0 0 0,0 1 0,0-1 0,0 0 0,0 0 0,0 1 0,0-1 0,0 0 0,0 1 0,-10 21 0,-1-1 0,-22 32 0,-151 233-716,-179 316-1312,355-586 2028,-18 41 0,25-54 0,0 0 0,0 0 0,0 0 0,1 0 0,-1 1 0,1-1 0,0 0 0,-1 0 0,1 1 0,1-1 0,-1 0 0,0 0 0,3 7 0,-3-9 0,0-1 0,1 1 0,-1 0 0,1 0 0,0 0 0,-1 0 0,1-1 0,0 1 0,-1 0 0,1-1 0,0 1 0,0 0 0,0-1 0,0 1 0,-1-1 0,1 1 0,0-1 0,0 0 0,0 1 0,0-1 0,0 0 0,0 0 0,0 0 0,0 1 0,0-1 0,0 0 0,0 0 0,0 0 0,0-1 0,0 1 0,0 0 0,0 0 0,2-1 0,2-1 0,1 0 0,-1 0 0,0 0 0,0 0 0,6-5 0,13-9 155,-2 0 0,0-2 0,-1-1 0,22-25 0,68-92 1002,-55 61-844,79-145 0,-106 163-266,-2-2-1,-3-1 1,25-91-1,-44 133-46,-1-1 0,-1 0 0,-1 0 0,0 0 0,-2-27 0,0 39 0,-1 1 0,0 0 0,0 0 0,0 0 0,-1 0 0,0 0 0,0 1 0,0-1 0,-1 0 0,0 1 0,0 0 0,0 0 0,-1 0 0,0 0 0,1 0 0,-2 1 0,1-1 0,-1 1 0,1 0 0,-9-5 0,-2 1 0,0 1 0,-1 1 0,1 0 0,-1 1 0,0 1 0,0 0 0,-27-2 0,17 4 0,1 1 0,-1 1 0,1 1 0,-33 6 0,51-5 0,0-1 0,0 1 0,1 1 0,-1-1 0,1 1 0,-1 0 0,1 1 0,0 0 0,1 0 0,-1 0 0,0 0 0,1 1 0,0 0 0,0 0 0,1 0 0,-1 1 0,1 0 0,1 0 0,-1 0 0,1 0 0,0 0 0,0 1 0,0-1 0,1 1 0,-2 8 0,-1 9 0,1-1 0,1 1 0,1 0 0,1 1 0,1-1 0,3 28 0,-1-34 0,1-1 0,0 0 0,1 1 0,1-1 0,0 0 0,1-1 0,1 0 0,1 0 0,0 0 0,1-1 0,1 0 0,0-1 0,1 0 0,1 0 0,0-1 0,1-1 0,0 0 0,1-1 0,0 0 0,0-1 0,1-1 0,1 0 0,0-1 0,0-1 0,0-1 0,30 9 0,-17-8 0,60 6 0,-81-12 0,0-1 0,0 0 0,1 0 0,-1 0 0,0-1 0,0-1 0,0 1 0,0-1 0,0-1 0,0 1 0,0-1 0,8-5 0,-10 3 0,-1 0 0,0 0 0,-1 0 0,1 0 0,-1-1 0,0 0 0,0 0 0,5-12 0,8-11 0,96-152 0,-89 137 0,-2-1 0,20-59 0,-31 73 0,-1 0 0,-2-1 0,-1 0 0,-2 0 0,2-41 0,-6 70 0,-1 0 0,0 1 0,0-1 0,0 0 0,-1 1 0,1-1 0,-1 0 0,1 1 0,-1-1 0,0 1 0,0-1 0,0 1 0,0-1 0,0 1 0,-1 0 0,1 0 0,-1 0 0,0 0 0,1 0 0,-4-3 0,2 3 0,-1 1 0,1-1 0,-1 1 0,1-1 0,-1 1 0,1 0 0,-1 1 0,0-1 0,0 1 0,1-1 0,-1 1 0,0 0 0,0 0 0,-3 1 0,-14 2 0,1 1 0,-1 0 0,1 2 0,1 0 0,-1 2 0,1 0 0,0 0 0,-33 23 0,18-8 0,0 2 0,2 1 0,-45 47 0,36-28 0,2 2 0,2 1 0,2 3 0,-54 103 0,69-112 0,1 2 0,2 0 0,2 1 0,3 0 0,1 1 0,2 0 0,-2 49 0,9-78 0,2 0 0,0 0 0,1 0 0,6 31 0,-6-44 0,0 1 0,0-1 0,1 0 0,-1 1 0,1-1 0,0 0 0,0 0 0,1 0 0,-1 0 0,1-1 0,0 1 0,0-1 0,0 0 0,0 1 0,1-1 0,-1-1 0,1 1 0,0 0 0,0-1 0,0 0 0,0 0 0,7 2 0,2 0 0,1-2 0,-1 1 0,1-2 0,0 0 0,0 0 0,0-1 0,0-1 0,0-1 0,0 0 0,-1 0 0,1-2 0,-1 1 0,1-2 0,20-9 0,4-5 0,0-2 0,-1-1 0,48-39 0,-19 7 0,-2-4 0,-3-2 0,-3-2 0,-3-3 0,77-116 0,-111 147 0,-1 0 0,27-64 0,-39 78 0,-2 1 0,0-1 0,-1-1 0,-1 1 0,-1-1 0,0-40 0,-2 36 0,-1 5 0,0 0 0,-1 0 0,-7-31 0,8 47 0,-1 0 0,0 1 0,0-1 0,-1 0 0,1 0 0,-1 1 0,0-1 0,0 0 0,0 1 0,0 0 0,0 0 0,-1-1 0,0 1 0,0 1 0,0-1 0,0 0 0,0 1 0,0-1 0,0 1 0,-1 0 0,1 0 0,-1 1 0,-6-3 0,-1 1 0,-1 2 0,1-1 0,-1 1 0,1 1 0,-1 0 0,0 1 0,1 0 0,-1 1 0,1 0 0,0 1 0,0 0 0,0 1 0,0 0 0,0 0 0,-16 11 0,-2 2 0,1 2 0,1 1 0,1 1 0,-30 31 0,2 5 0,3 2 0,2 3 0,4 2 0,2 1 0,2 3 0,4 1 0,-47 125 0,73-166 0,1 0 0,1 1 0,2 0 0,-5 42 0,12-63 0,-1 1 0,1-1 0,1 0 0,0 0 0,0 0 0,0 0 0,1 0 0,1 0 0,2 8 0,-2-11 0,-1 0 0,1 0 0,0-1 0,0 1 0,1-1 0,0 0 0,-1 1 0,1-2 0,0 1 0,1 0 0,-1-1 0,1 0 0,0 0 0,8 4 0,0-2 0,1 0 0,-1-1 0,1-1 0,0 0 0,0-1 0,0 0 0,1-1 0,-1-1 0,0 0 0,0-1 0,1 0 0,-1-1 0,0-1 0,0 0 0,-1-1 0,25-10 0,-3-2 0,0-1 0,-1-2 0,-1-1 0,59-47 0,-34 19 0,-3-3 0,-2-2 0,-2-2 0,-3-3 0,-3-1 0,-2-3 0,66-126 0,-98 166 0,-1-1 0,-1 1 0,-1-2 0,6-27 0,-12 44 0,-1 1 0,-1-1 0,1 1 0,-1 0 0,0-1 0,0 1 0,-1-1 0,0 1 0,0-1 0,0 1 0,-1 0 0,0 0 0,0 0 0,-1 0 0,0 0 0,0 0 0,0 1 0,-1-1 0,1 1 0,-9-9 0,0 2 0,0 2 0,0-1 0,-1 2 0,0 0 0,-1 0 0,1 1 0,-2 1 0,1 0 0,-1 1 0,0 1 0,-1 0 0,1 1 0,-1 0 0,1 2 0,-1 0 0,0 0 0,0 2 0,0 0 0,0 1 0,0 0 0,0 1 0,0 1 0,0 1 0,1 0 0,0 1 0,0 0 0,0 2 0,0-1 0,-19 14 0,-3 7-46,1 2 0,1 1 0,2 2 0,1 1 0,-34 46 0,9 0-246,-70 124-1,67-91 62,-68 173-1,106-225 202,2 2-1,3 0 0,3 1 0,-11 118 1,23-161 85,2 0 0,1 1 1,0-1-1,9 39 0,-9-52-22,1-1-1,0 1 0,1-1 1,-1 1-1,1-1 0,0 0 1,1 0-1,0 0 0,0 0 1,0-1-1,0 0 0,1 1 1,0-2-1,0 1 0,0-1 1,1 1-1,8 4 0,1-2 7,1 0-1,-1-1 1,2-1-1,-1-1 1,0 0-1,1-1 1,0 0-1,0-2 1,-1 0-1,1-1 1,26-3-1,-16 0-15,-1-2-1,0-1 1,0 0-1,0-3 0,-1 0 1,36-18-1,-16 3-22,80-56 0,-110 69 0,0-1 0,-1 0 0,-1-1 0,0-1 0,0 0 0,-2-1 0,0 0 0,14-27 0,-22 38 0,-1 0 0,0-1 0,-1 1 0,1-1 0,-1 0 0,0 1 0,0-1 0,0 0 0,-1 0 0,0-5 0,0 8 0,0-1 0,-1 1 0,1 0 0,-1 0 0,0 0 0,1 0 0,-1 0 0,0 0 0,0 0 0,0 0 0,-1 0 0,1 0 0,0 1 0,-1-1 0,1 0 0,-1 1 0,0-1 0,1 1 0,-1 0 0,0 0 0,0-1 0,0 1 0,0 0 0,-3-1 0,-11-4 0,-1 1 0,0 1 0,0 0 0,-1 1 0,1 0 0,-36 1 0,13 3 0,1 2 0,-43 8 0,37-2 0,0 1 0,-52 20 0,75-21 0,0 0 0,1 1 0,0 2 0,1 0 0,0 1 0,-21 18 0,37-27 0,-1 0 0,1 0 0,0 1 0,0-1 0,1 1 0,-1 0 0,1 0 0,0 0 0,0 0 0,1 1 0,0-1 0,0 1 0,0-1 0,0 1 0,1 0 0,0 0 0,0 0 0,1-1 0,-1 1 0,1 0 0,1 0 0,-1 0 0,2 7 0,1-3 0,0-1 0,0 0 0,0-1 0,1 1 0,1 0 0,-1-1 0,1 0 0,1 0 0,-1-1 0,2 1 0,-1-1 0,1 0 0,12 9 0,-7-6 0,-1-2 0,1 0 0,1 0 0,0-1 0,0-1 0,0 0 0,1-1 0,-1 0 0,1-1 0,1-1 0,21 3 0,-20-2 0,-33 4 0,-47 11 0,-17 4 0,-121 52 0,144-48 0,15-9 0,0 3 0,1 1 0,-58 41 0,99-62 0,0 0 0,-1-1 0,1 1 0,0 0 0,0 0 0,0 0 0,0 1 0,0-1 0,0 0 0,0 0 0,0 1 0,0-1 0,0 0 0,1 1 0,-1-1 0,1 0 0,-1 1 0,1-1 0,-1 1 0,1-1 0,0 1 0,0 2 0,0-2 0,1-1 0,-1 1 0,1-1 0,0 0 0,0 1 0,-1-1 0,1 0 0,0 0 0,0 1 0,0-1 0,1 0 0,-1 0 0,0 0 0,0 0 0,1-1 0,-1 1 0,0 0 0,2 0 0,9 4 0,-1 0 0,1-1 0,0-1 0,15 3 0,61 6 0,2-4 0,150-5 0,-209 0 0,-30-3 0,-1 0 0,0 0 0,0 0 0,0 0 0,0 0 0,1 0 0,-1 0 0,0 0 0,0 0 0,0 0 0,0 0 0,1 0 0,-1 0 0,0 0 0,0 0 0,0 0 0,0 0 0,1 0 0,-1 1 0,0-1 0,0 0 0,0 0 0,0 0 0,0 0 0,0 0 0,0 0 0,1 1 0,-1-1 0,0 0 0,0 0 0,0 0 0,0 0 0,0 1 0,0-1 0,0 0 0,0 0 0,0 0 0,0 0 0,0 1 0,0-1 0,0 0 0,0 0 0,0 1 0,-16 7 0,-51 12 0,-86 14 0,78-19 0,-254 45 0,303-56 0,25-4 0,0 0 0,0 0 0,0 0 0,0 0 0,0 0 0,0 1 0,0-1 0,0 0 0,0 1 0,0-1 0,0 1 0,0-1 0,0 1 0,0-1 0,1 1 0,-2 1 0,2-2 0,0 0 0,0 1 0,0-1 0,0 1 0,0-1 0,0 0 0,0 1 0,1-1 0,-1 0 0,0 1 0,0-1 0,0 0 0,1 1 0,-1-1 0,0 0 0,0 1 0,1-1 0,-1 0 0,0 0 0,1 1 0,-1-1 0,0 0 0,1 0 0,-1 0 0,0 0 0,1 1 0,0-1 0,38 13 0,95 14 0,170 13 0,-238-34 0,68-1 0,-339-7 0,12 1 0,568-48 0,-166 18 0,-45 21 0,-77 7 0,389-9 0,-703 12 0,281 0 0,209-4 0,-200-1 0,0-2 0,74-18 0,-101 14 0,-27 6 0,-25 8 0,-78 21 0,-19 4 0,158-25 0,45-3 0,195-1 0,52 1 0,-326 1 0,0 1 0,0-1 0,-1 2 0,1-1 0,18 9 0,33 6 0,-13-14 0,-38-3 0,-1 0 0,1 1 0,-1 0 0,0 0 0,12 4 0,-21-5 0,0 0 0,0 1 0,0-1 0,0 0 0,0 1 0,-1-1 0,1 0 0,0 1 0,0-1 0,0 1 0,0 0 0,-1-1 0,1 1 0,0 0 0,0-1 0,-1 1 0,1 0 0,-1 0 0,1-1 0,0 3 0,-1-3 0,0 1 0,0 0 0,0-1 0,0 1 0,-1-1 0,1 1 0,0-1 0,0 1 0,-1-1 0,1 1 0,0-1 0,-1 1 0,1-1 0,-1 1 0,1-1 0,-1 1 0,1-1 0,-1 0 0,1 1 0,-1-1 0,1 0 0,-1 0 0,0 1 0,-4 1 0,0 1 0,-1-2 0,1 1 0,0 0 0,-11 0 0,15-2 0,-4 1 0,-1 0 0,0-1 0,1 0 0,-1 0 0,0-1 0,-10-1 0,14 1 0,1 0 0,-1 1 0,1-1 0,-1 0 0,1 0 0,0 0 0,-1 0 0,1 0 0,0 0 0,0 0 0,0-1 0,0 1 0,0 0 0,0-1 0,0 1 0,0-1 0,0 1 0,1-1 0,-1 1 0,1-1 0,-1 1 0,1-1 0,0 0 0,-1 1 0,1-1 0,0 0 0,0 1 0,0-3 0,0 3 0,0-30 0,-1 1 0,-1-1 0,-2 1 0,-1-1 0,-2 1 0,-15-45 0,4 35 0,0 1 0,-3 1 0,-1 1 0,-2 1 0,-1 0 0,-2 2 0,-2 2 0,0 0 0,-2 2 0,-2 1 0,-59-41 0,62 50 0,-1 2 0,-1 1 0,0 2 0,-1 1 0,0 1 0,-1 2 0,-1 1 0,0 2 0,0 1 0,0 2 0,-1 2 0,0 1 0,1 1 0,-58 8 0,28 5 0,-114 37 0,23-5 0,142-38 0,38-10 0,-1-2 0,-1-1 0,0-1 0,-1 0 0,0-2 0,0-1 0,-1 0 0,34-27 0,120-116 0,-156 136 0,-5 6 0,15-14 0,41-52 0,-62 70 0,-2 0 0,1-1 0,-1 1 0,0-1 0,-1 0 0,0-1 0,0 1 0,-1-1 0,0 1 0,-1-1 0,2-19 0,-3 27 0,-1 1 0,0-1 0,0 0 0,0 0 0,0 0 0,0 0 0,0 0 0,0 0 0,-1 0 0,1 0 0,-1 0 0,0 0 0,1 0 0,-1 1 0,0-1 0,0 0 0,0 0 0,0 1 0,0-1 0,-1 1 0,1-1 0,0 1 0,-1-1 0,1 1 0,-1 0 0,0 0 0,1 0 0,-1 0 0,0 0 0,0 0 0,1 0 0,-1 0 0,-3 0 0,0 0 0,0 1 0,-1 0 0,1 0 0,0 1 0,0-1 0,1 1 0,-1 0 0,0 0 0,0 1 0,0-1 0,1 1 0,-9 5 0,-5 3 0,1 1 0,1 1 0,-1 1 0,2 1 0,0 0 0,-16 20 0,-74 102 0,98-126 0,-83 129 0,77-117 0,2 1 0,0 1 0,2 0 0,-9 33 0,17-54 0,0 0 0,1 0 0,-1 0 0,1 0 0,-1 1 0,1-1 0,0 0 0,0 0 0,0 1 0,1-1 0,-1 0 0,1 0 0,0 0 0,0 0 0,0 0 0,0 0 0,0 0 0,1 0 0,1 3 0,-1-4 0,0 0 0,0-1 0,0 1 0,1-1 0,-1 0 0,0 1 0,1-1 0,-1 0 0,1-1 0,-1 1 0,1 0 0,-1-1 0,1 1 0,0-1 0,-1 0 0,1 0 0,0 0 0,-1 0 0,1 0 0,0 0 0,-1-1 0,1 1 0,3-3 0,10-1 0,0-2 0,0 0 0,-1-1 0,0 0 0,-1-1 0,1-1 0,-2 0 0,1-1 0,-1-1 0,-1 0 0,0-1 0,0 0 0,12-17 0,4-9 0,-1-2 0,-3 0 0,31-67 0,-8-2-151,-4-2-1,-6-2 1,-4-1-1,-6-1 0,-4-2 1,9-158-1,-31 264 152,2-124 0,-3 116 0,-2 0 0,0 1 0,-2-1 0,-10-34 0,13 50-1,0 0-1,0 0 1,0 0-1,-1 0 1,1 1-1,-1-1 1,1 0-1,-1 1 1,0-1-1,0 1 1,-1 0-1,1 0 1,0 0-1,-1 0 1,-4-3-1,5 4 38,0 1-1,0-1 1,0 0 0,0 1 0,0 0-1,0-1 1,0 1 0,0 0-1,0 0 1,0 0 0,0 1-1,-1-1 1,1 0 0,0 1-1,0-1 1,0 1 0,1 0-1,-1 0 1,0 0 0,0 0-1,0 0 1,0 0 0,-2 2-1,-6 6 7,-1 0-1,1 1 0,1 0 0,0 0 0,-15 23 0,-32 65-59,55-96 18,-41 79 0,-38 102 0,68-152 0,2 2 0,1-1 0,2 1 0,1 0 0,1 1 0,1 54 0,4-83 0,0 0 0,0 1 0,1-1 0,0 0 0,0 0 0,1 0 0,-1 0 0,1 0 0,0 0 0,0-1 0,1 1 0,-1 0 0,1-1 0,0 0 0,1 0 0,-1 0 0,7 7 0,-6-9 0,0 1 0,-1-1 0,1 0 0,0 0 0,0 0 0,0-1 0,0 1 0,1-1 0,-1 0 0,0 0 0,0-1 0,1 1 0,-1-1 0,0 0 0,1 0 0,-1 0 0,1-1 0,-1 1 0,0-1 0,0 0 0,7-3 0,6-3 0,0 0 0,-1-1 0,0-1 0,-1-1 0,0 0 0,0-1 0,-1-1 0,22-22 0,-10 5 0,-2 0 0,0-2 0,21-38 0,-29 43 0,-2 0 0,18-49 0,-27 63 0,-1-1 0,-1 0 0,0 0 0,-1 0 0,0 0 0,-1 0 0,-1-1 0,-1-21 0,1 33 0,0-1 0,0 0 0,-1 1 0,1-1 0,-1 0 0,0 1 0,0-1 0,1 1 0,-1-1 0,-1 1 0,1-1 0,0 1 0,-1 0 0,1 0 0,-1 0 0,0 0 0,0 0 0,1 0 0,-1 0 0,0 0 0,-1 1 0,1-1 0,0 1 0,0-1 0,-1 1 0,1 0 0,-1 0 0,1 0 0,-1 0 0,1 1 0,-1-1 0,0 1 0,1 0 0,-5-1 0,0 2 0,0-1 0,-1 2 0,1-1 0,0 1 0,0 0 0,0 0 0,1 1 0,-1 0 0,0 0 0,1 0 0,-12 10 0,-9 9 0,1 1 0,1 1 0,1 1 0,1 2 0,1 0 0,-19 32 0,-101 189 0,134-232 0,-137 279 0,122-238 0,2 0 0,2 1 0,-15 88 0,32-134 0,0 1 0,1 0 0,1 0 0,0 0 0,1 14 0,0-24 0,-1 0 0,1 1 0,0-1 0,-1 0 0,1 0 0,1 1 0,-1-1 0,0 0 0,1 0 0,0 0 0,0-1 0,0 1 0,0 0 0,0-1 0,0 1 0,0-1 0,1 0 0,0 1 0,-1-1 0,1 0 0,0-1 0,0 1 0,0 0 0,3 0 0,8 2 0,0-1 0,0 0 0,0-1 0,1 0 0,25-2 0,74-9 0,-96 5 0,-1 0 0,0-1 0,0-1 0,0 0 0,0-1 0,-1-1 0,-1-1 0,1 0 0,-1-1 0,-1 0 0,0-1 0,0-1 0,16-18 0,-2-2 0,-2-1 0,-1-1 0,-1-1 0,30-60 0,-36 56 0,-2 0 0,-1-1 0,-2 0 0,-2-1 0,-1-1 0,4-50 0,-7 18 0,-4 0 0,-11-124 0,7 176 0,-2 1 0,0-1 0,-1 1 0,-1 0 0,-11-29 0,15 48 0,1 1 0,-1-1 0,0 0 0,0 0 0,0 1 0,0-1 0,0 0 0,0 1 0,0-1 0,-1 1 0,1 0 0,0-1 0,-1 1 0,-1-1 0,2 1 0,0 1 0,1 0 0,-1 0 0,0 0 0,1 0 0,-1 0 0,0 0 0,1 0 0,-1 0 0,0 0 0,1 0 0,-1 0 0,0 0 0,1 0 0,-1 0 0,0 1 0,1-1 0,-1 0 0,1 1 0,-1-1 0,0 0 0,1 1 0,-1-1 0,1 0 0,-1 1 0,0 0 0,-2 3 0,-1 1 0,1 0 0,0-1 0,1 1 0,-1 0 0,1 0 0,0 0 0,-2 10 0,-8 31 0,2 1 0,-6 78 0,8 101 0,7-193 0,0 19 0,5 268 0,-4-316 0,1 6 0,0 0 0,0 0 0,1 0 0,6 18 0,-7-26 0,-1-1 0,1 1 0,0 0 0,0-1 0,-1 1 0,1-1 0,0 1 0,0-1 0,1 0 0,-1 1 0,0-1 0,0 0 0,1 0 0,-1 0 0,0 0 0,1 0 0,-1 0 0,1 0 0,0-1 0,-1 1 0,1 0 0,-1-1 0,1 1 0,0-1 0,0 0 0,-1 0 0,1 1 0,0-1 0,-1 0 0,1 0 0,0-1 0,0 1 0,-1 0 0,4-1 0,2-2 0,0 1 0,0-1 0,0-1 0,-1 1 0,1-1 0,-1 0 0,0 0 0,-1-1 0,1 0 0,9-10 0,3-6 0,25-39 0,-12 10 0,-3-2 0,-1-1 0,-3-1 0,-3-1 0,27-107 0,-25 57 0,-5-2 0,5-142 0,-23 248 0,2-207 0,-3 187 0,-1 1 0,-1-1 0,-1 1 0,-1 0 0,0 0 0,-2 0 0,0 1 0,-11-19 0,18 37 0,-1-1 0,1 1 0,-1-1 0,1 1 0,-1 0 0,0 0 0,0-1 0,0 1 0,1 0 0,-1 0 0,0 0 0,0 0 0,-1 0 0,1 0 0,0 0 0,0 0 0,0 1 0,-1-1 0,1 0 0,0 1 0,-1-1 0,1 1 0,0-1 0,-1 1 0,1 0 0,-1 0 0,1-1 0,-1 1 0,1 0 0,-1 0 0,1 0 0,-1 1 0,1-1 0,0 0 0,-1 0 0,1 1 0,-1-1 0,1 1 0,0 0 0,-1-1 0,1 1 0,0 0 0,0-1 0,-1 1 0,1 0 0,-1 2 0,-4 2 0,1 1 0,0 0 0,0 0 0,0 0 0,1 1 0,0 0 0,-5 10 0,-1 9 0,1 1 0,1-1 0,1 1 0,2 1 0,-4 51 0,6-11 0,8 86 0,-3-140 0,0 1 0,1-1 0,1 1 0,10 24 0,-7-21 0,-6-14 0,0 0 0,0 0 0,0 1 0,0-1 0,-1 0 0,0 0 0,0 1 0,0-1 0,0 0 0,-1 0 0,-1 8 0,-20 46 0,15-42 0,-250 562 0,234-524 0,-134 289 0,120-270 0,-4-2 0,-79 104 0,109-161 0,-1-1 0,-1-1 0,1 1 0,-2-2 0,0 0 0,0-1 0,-1 0 0,0-1 0,-1-1 0,0 0 0,0-1 0,-1-1 0,0-1 0,0 0 0,0-1 0,-27 2 0,71-8 0,0-3 0,39-10 0,72-26 0,-100 29 0,42-12 0,-2-3 0,-1-3 0,101-56 0,-176 85 0,0 0 0,0-1 0,0 1 0,0 0 0,0-1 0,0 1 0,0-1 0,-1 0 0,1 0 0,0 0 0,-1 1 0,0-1 0,1 0 0,-1-1 0,0 1 0,0 0 0,0 0 0,1-4 0,-2 3 0,0 1 0,-1 0 0,1 0 0,0 0 0,-1 0 0,1 0 0,-1 0 0,0 0 0,1 0 0,-1 0 0,0 0 0,0 0 0,0 0 0,-1 1 0,1-1 0,0 0 0,-1 1 0,1-1 0,-1 1 0,1-1 0,-4-1 0,-9-7 0,-2 0 0,1 1 0,-1 1 0,-1 1 0,1 0 0,-34-9 0,23 8 0,-43-20 0,69 27 0,0 1 0,0 0 0,0-1 0,1 1 0,-1-1 0,0 1 0,0-1 0,0 0 0,0 1 0,0-1 0,1 0 0,-1 1 0,0-1 0,1 0 0,-1 0 0,0 0 0,1 0 0,-1 0 0,1 0 0,0 1 0,-1-1 0,1 0 0,0 0 0,-1 0 0,1-1 0,0 1 0,0 0 0,0-2 0,1 1 0,-1 0 0,1 0 0,0 0 0,0 0 0,0 0 0,0 1 0,1-1 0,-1 0 0,0 0 0,1 1 0,-1-1 0,1 1 0,2-2 0,8-7 0,1 2 0,0-1 0,15-5 0,-26 13 0,289-129 0,-146 69 0,14-22 0,-130 69 0,52-34 0,-72 42 0,-2-1 0,-18 9 0,-22 8 0,-160 61 0,-285 110 0,330-122 0,-317 119 0,444-171 0,0-1 0,0 0 0,-1-2 0,-24 3 0,55-10 0,1 0 0,-1 0 0,0-1 0,0 0 0,0-1 0,-1 0 0,13-9 0,-20 14 0,-1-1 0,0 1 0,1 0 0,-1-1 0,0 1 0,0-1 0,1 1 0,-1 0 0,0-1 0,0 1 0,0-1 0,0 1 0,0-1 0,0 1 0,0 0 0,0-1 0,0 1 0,0-1 0,0 1 0,0-1 0,0 1 0,0-1 0,0 1 0,0-1 0,0 1 0,0 0 0,-1-1 0,1 1 0,0-1 0,0 1 0,-1 0 0,1-1 0,0 1 0,0 0 0,-1-1 0,1 1 0,0 0 0,-1-1 0,1 1 0,0 0 0,-1 0 0,1-1 0,-1 1 0,1 0 0,-1 0 0,1 0 0,0 0 0,-1 0 0,1-1 0,-1 1 0,1 0 0,-1 0 0,1 0 0,-1 0 0,-29-6 0,29 6 0,-46-2 0,-1 1 0,-89 11 0,30-1 0,81-6 0,16 1 0,17-1 0,29 3 0,0-1 0,1-3 0,59-2 0,-25-1 0,680 38 0,-734-36 0,-11-1 0,-1 0 0,1 1 0,-1 0 0,0-1 0,1 1 0,-1 1 0,8 2 0,-12-4 0,-1 1 0,0-1 0,1 0 0,-1 0 0,0 0 0,0 0 0,1 0 0,-1 1 0,0-1 0,0 0 0,0 0 0,1 0 0,-1 1 0,0-1 0,0 0 0,0 0 0,0 1 0,1-1 0,-1 0 0,0 1 0,0-1 0,0 0 0,0 0 0,0 1 0,0-1 0,0 0 0,0 1 0,0-1 0,0 0 0,0 0 0,0 1 0,0-1 0,0 0 0,0 1 0,0-1 0,-1 1 0,-9 9 0,-15 5 0,1-5 0,-1-2 0,0 0 0,0-2 0,0-1 0,-30 3 0,88-23 0,64-26 0,-1-5 0,-3-4 0,-2-4 0,102-79 0,-183 125 0,0 1 0,-1-1 0,0-1 0,0 0 0,-1 0 0,0 0 0,8-13 0,-16 22 0,0 0 0,0-1 0,1 1 0,-1 0 0,0 0 0,0-1 0,0 1 0,1 0 0,-1-1 0,0 1 0,0 0 0,0-1 0,0 1 0,0 0 0,0-1 0,1 1 0,-1 0 0,0-1 0,0 1 0,0 0 0,0-1 0,0 1 0,0 0 0,0-1 0,-1 1 0,1 0 0,0-1 0,0 1 0,0 0 0,0-1 0,0 1 0,0 0 0,-1-1 0,1 1 0,0 0 0,0-1 0,0 1 0,-1 0 0,1 0 0,0-1 0,0 1 0,-1 0 0,1 0 0,-1-1 0,-2 2 0,7 1 0,-3-2 0,0 0 0,0 0 0,-1 0 0,1 0 0,0 0 0,0-1 0,0 1 0,0 0 0,-1 0 0,1-1 0,0 1 0,0 0 0,-1-1 0,1 1 0,0-1 0,0 1 0,-1-1 0,1 1 0,-1-1 0,1 1 0,0-1 0,-1 0 0,1 1 0,-1-1 0,1 0 0,-1 0 0,0 1 0,1-1 0,-1 0 0,0 0 0,0 0 0,1 1 0,-1-1 0,0 0 0,0 0 0,0 0 0,0 0 0,0 1 0,0-1 0,0 0 0,0 0 0,-1-1 0,1-3 0,0 0 0,-1 0 0,1 0 0,-1 0 0,0 0 0,-2-5 0,-2 1 0,0 0 0,0 0 0,0 1 0,-1 0 0,-1 0 0,1 1 0,-1 0 0,0 0 0,-1 0 0,0 1 0,0 0 0,0 1 0,-16-9 0,4 5 0,1 0 0,-1 1 0,-1 1 0,1 1 0,-33-5 0,18 7 0,-1 2 0,1 2 0,-1 1 0,1 1 0,-1 2 0,1 2 0,0 1 0,-54 19 0,19-1 0,1 3 0,1 4 0,-68 42 0,72-35 0,-115 92 0,174-126 0,-25 23 0,29-27 0,-1 0 0,1 0 0,0 0 0,0 1 0,0-1 0,1 0 0,-1 1 0,0-1 0,0 1 0,1-1 0,-1 1 0,1-1 0,-1 1 0,1-1 0,0 1 0,0-1 0,-1 1 0,1 2 0,1-3 0,-1 0 0,1 0 0,-1-1 0,1 1 0,-1 0 0,1-1 0,0 1 0,-1 0 0,1-1 0,0 1 0,-1-1 0,1 1 0,0-1 0,0 1 0,0-1 0,-1 1 0,1-1 0,0 0 0,0 0 0,0 1 0,0-1 0,0 0 0,0 0 0,-1 0 0,1 0 0,0 0 0,0 0 0,0 0 0,0 0 0,1-1 0,32-6 0,-11-1 0,-1-2 0,0 0 0,-1-2 0,-1 0 0,1-2 0,-2 0 0,0-1 0,31-32 0,-19 14 0,-1-2 0,-1-2 0,40-67 0,-42 55 0,-3 0 0,-1-2 0,-3 0 0,-2-2 0,-2 0 0,-3 0 0,-2-2 0,7-91 0,-17 123 0,-1 1 0,-1-1 0,-1 1 0,-1-1 0,-1 1 0,-1 0 0,-1 1 0,-1-1 0,-11-24 0,11 31 0,-1 0 0,-1 1 0,-1 0 0,0 0 0,0 1 0,-1 1 0,-1-1 0,0 2 0,-1 0 0,0 0 0,-1 1 0,-27-15 0,11 11 0,-1 1 0,0 1 0,0 2 0,-1 2 0,-1 0 0,0 3 0,-59-4 0,24 7 0,1 3 0,-120 18 0,120-8 0,-1 3 0,-103 36 0,140-38 0,0 1 0,1 1 0,0 2 0,1 0 0,2 2 0,-1 2 0,-34 31 0,58-47 0,1-1 0,-1 1 0,1 0 0,0 0 0,0 0 0,0 1 0,0-1 0,1 1 0,0-1 0,0 1 0,0 0 0,0 0 0,1 0 0,0 0 0,-1 10 0,2-8 0,0 0 0,1 0 0,0 0 0,1 0 0,-1 0 0,1 0 0,1 0 0,-1-1 0,1 1 0,7 11 0,-4-9 0,0 1 0,1-2 0,0 1 0,0-1 0,1 0 0,0-1 0,0 0 0,0 0 0,1-1 0,0 0 0,13 6 0,-17-9 0,1 0 0,0-1 0,1 1 0,-1-1 0,0-1 0,1 1 0,-1-1 0,1 0 0,-1-1 0,1 1 0,0-1 0,-1-1 0,1 1 0,-1-1 0,1 0 0,-1-1 0,1 1 0,-1-1 0,11-5 0,-11 3 0,1-1 0,-1 0 0,0 0 0,-1 0 0,1-1 0,-1 0 0,0 0 0,7-11 0,-9 5 0,-12 12 0,-18 11 0,-2 8 0,2 0 0,0 2 0,1 1 0,-27 30 0,-89 110 0,130-148 0,-101 129 0,-126 209 0,227-332 0,2-6 0,1 0 0,0 1 0,2 0 0,-1 1 0,2 0 0,0 0 0,-5 27 0,10-41 0,1-1 0,0 1 0,0-1 0,0 1 0,0 0 0,1-1 0,-1 1 0,0-1 0,1 1 0,-1-1 0,1 1 0,-1-1 0,1 1 0,0-1 0,0 1 0,0-1 0,-1 0 0,1 0 0,1 1 0,-1-1 0,0 0 0,0 0 0,0 0 0,0 0 0,1 0 0,-1 0 0,1 0 0,-1-1 0,0 1 0,1 0 0,-1-1 0,1 1 0,-1-1 0,1 0 0,0 1 0,-1-1 0,4 0 0,5 1 0,1-1 0,-1 1 0,0-2 0,17-2 0,-4-2 0,0-1 0,0 0 0,-1-2 0,0-1 0,0-1 0,-1 0 0,-1-2 0,1-1 0,-2 0 0,0-1 0,30-29 0,-1-5 0,-1-2 0,69-99 0,-64 72 0,-3-1 0,-3-3 0,-5-1 0,-3-2 0,34-108 0,-65 165 0,13-29 0,-20 55 0,1 1 0,-1-1 0,0 1 0,1-1 0,-1 1 0,1-1 0,-1 1 0,0-1 0,1 1 0,-1-1 0,1 1 0,-1 0 0,1-1 0,0 1 0,-1 0 0,1 0 0,-1-1 0,1 1 0,-1 0 0,1 0 0,0 0 0,-1 0 0,1 0 0,-1 0 0,1 0 0,0 0 0,-1 0 0,1 0 0,-1 0 0,1 0 0,0 0 0,22 9 0,-11-3 0,7 1 0,1-2 0,0 0 0,1-1 0,-1-1 0,1-1 0,0-1 0,-1-1 0,1 0 0,36-7 0,-30 2 0,1-2 0,-2-1 0,1-1 0,-1-2 0,-1 0 0,38-23 0,-15 1 0,-2-1 0,-1-2 0,-2-3 0,-1-1 0,-2-2 0,48-66 0,36-66 0,-106 144 0,-1-1 0,-1-1 0,22-65 0,-35 91 0,-1-1 0,-1 0 0,1 0 0,-1 0 0,0 0 0,-1 0 0,0-1 0,-1-10 0,1 16 0,-1 0 0,1-1 0,-1 1 0,0 0 0,0 0 0,0 0 0,0-1 0,-1 1 0,1 0 0,0 1 0,-1-1 0,1 0 0,-1 0 0,0 1 0,0-1 0,1 1 0,-1-1 0,0 1 0,0 0 0,-1-1 0,1 1 0,0 0 0,0 1 0,0-1 0,-1 0 0,1 1 0,-5-1 0,-5-1 0,0 2 0,0-1 0,0 1 0,-1 1 0,1 1 0,0-1 0,0 2 0,0 0 0,1 0 0,-1 1 0,1 0 0,0 1 0,0 1 0,-11 6 0,-20 14 0,1 2 0,-40 36 0,62-48 0,-51 43 0,3 4 0,3 3 0,3 2 0,-100 146 0,151-200 0,1 1 0,0 1 0,1 0 0,-10 30 0,17-42 0,0 1 0,0-1 0,0 0 0,1 1 0,-1-1 0,1 1 0,0-1 0,1 1 0,-1-1 0,2 8 0,-1-10 0,0 1 0,0 0 0,1-1 0,-1 1 0,1-1 0,-1 1 0,1-1 0,0 0 0,0 1 0,0-1 0,0 0 0,0 0 0,0-1 0,1 1 0,-1 0 0,1-1 0,4 3 0,2-1 0,0 1 0,1-2 0,-1 1 0,1-1 0,-1-1 0,1 0 0,0 0 0,-1-1 0,1 0 0,0 0 0,0-1 0,-1-1 0,1 0 0,9-3 0,4-2 0,1-1 0,-1-1 0,-1-1 0,31-19 0,-10 2 0,-2-2 0,-2-2 0,0-2 0,45-50 0,116-165 0,-180 222 0,-2-1 0,-1 0 0,-1-1 0,22-55 0,-32 62 0,-12 28 0,-12 33 0,9-6 0,1 0 0,-4 37 0,10-54 0,1-1 0,1 1 0,0 0 0,1-1 0,0 1 0,7 24 0,-5-33 0,0 0 0,0 0 0,1-1 0,0 1 0,0-1 0,1 0 0,0 0 0,0-1 0,1 1 0,0-1 0,0-1 0,0 1 0,1-1 0,0 0 0,0 0 0,0-1 0,0 0 0,1 0 0,14 5 0,2-2 0,-1 0 0,1-1 0,1-2 0,-1 0 0,39 0 0,-24-4 0,1-2 0,-1-2 0,0-1 0,59-17 0,-41 6 0,-2-3 0,74-35 0,-101 39 0,-1 0 0,0-2 0,34-29 0,-42 36 0,-18 10 0,-1 0 0,0 0 0,0 0 0,1 1 0,-1-1 0,0 0 0,0 0 0,0 1 0,1-1 0,-1 0 0,0 0 0,0 1 0,0-1 0,0 0 0,1 0 0,-1 1 0,0-1 0,0 0 0,0 1 0,0-1 0,0 0 0,0 0 0,0 1 0,0-1 0,0 0 0,0 1 0,0-1 0,0 0 0,0 1 0,0-1 0,0 0 0,0 0 0,0 1 0,0-1 0,-1 0 0,1 1 0,-17 43 0,14-38 0,-60 123 0,-39 92 0,50-89 0,-50 209 0,96-315 0,4-12 0,-1 0 0,-1 0 0,0 0 0,-1 0 0,-1-1 0,-13 25 0,12-27 0,0 0 0,-1 0 0,-1-1 0,0 0 0,0 0 0,-1-1 0,0-1 0,0 1 0,-1-2 0,-1 0 0,-16 9 0,-277 132 0,258-128 0,35-15 0,0-1 0,0 2 0,1 0 0,-19 12 0,29-17 0,0 0 0,0 0 0,0 0 0,0-1 0,1 1 0,-1 0 0,0 0 0,1 0 0,-1 0 0,1 0 0,-1 0 0,1 0 0,0 0 0,-1 0 0,1 0 0,0 0 0,0 1 0,-1-1 0,1 0 0,0 0 0,0 0 0,0 0 0,1 0 0,-1 0 0,0 1 0,0-1 0,1 0 0,-1 0 0,0 0 0,1 0 0,-1 0 0,1 0 0,-1 0 0,1 0 0,0 0 0,-1 0 0,1-1 0,0 1 0,0 0 0,0 0 0,-1-1 0,2 2 0,5 4 0,0 0 0,1 0 0,15 9 0,42 18 0,2-3 0,1-3 0,86 23 0,-90-32 0,0-3 0,1-3 0,0-3 0,108 2 0,-155-8 0,-18-2 0,-1 0 0,0 0 0,0-1 0,0 1 0,0 0 0,0-1 0,0 1 0,0 0 0,0-1 0,0 1 0,0-1 0,0 0 0,0 1 0,0-1 0,0 0 0,-2 0 0,-145 38 0,-198 23 0,267-48 0,-455 62 0,517-72 0,13-2 0,0 0 0,0 0 0,1 0 0,-1-1 0,0 0 0,0 0 0,0 0 0,0 0 0,1-1 0,-8-1 0,11 2 0,0 0 0,-1 0 0,1 0 0,0-1 0,0 1 0,0 0 0,0 0 0,0 0 0,0-1 0,0 1 0,0 0 0,0 0 0,0 0 0,0 0 0,0-1 0,0 1 0,0 0 0,0 0 0,0 0 0,0-1 0,0 1 0,0 0 0,0 0 0,0 0 0,0 0 0,1-1 0,-1 1 0,0 0 0,0 0 0,0 0 0,0 0 0,0 0 0,0-1 0,1 1 0,-1 0 0,0 0 0,0 0 0,0 0 0,0 0 0,1 0 0,-1 0 0,0 0 0,0 0 0,0-1 0,0 1 0,1 0 0,-1 0 0,0 0 0,0 0 0,0 0 0,1 0 0,-1 0 0,0 0 0,0 1 0,19-9 0,0 2 0,0 1 0,0 0 0,31-3 0,-16 3 0,400-69 0,-411 69 0,-25 5 0,-42 8 0,-600 182 0,622-180 0,26-7 0,13-2 0,76-3 0,175-26 0,-191 18 0,-32 4 0,27-3 0,118-29 0,-158 25 0,-33 13 0,1 0 0,0 0 0,-1 0 0,1 0 0,0 0 0,-1 0 0,1 0 0,0-1 0,-1 1 0,1 0 0,0 0 0,-1 0 0,1 0 0,0-1 0,-1 1 0,1 0 0,0 0 0,0-1 0,-1 1 0,1 0 0,0-1 0,0 1 0,0 0 0,0-1 0,-1 1 0,1 0 0,0-1 0,0 1 0,0 0 0,0-1 0,0 1 0,0 0 0,0-1 0,0 1 0,0-1 0,0 1 0,0 0 0,0-1 0,0 1 0,0 0 0,0-1 0,0 1 0,0 0 0,1-1 0,-1 1 0,0 0 0,0-1 0,0 1 0,1 0 0,-1-1 0,0 1 0,0 0 0,1 0 0,-1-1 0,0 1 0,0 0 0,1 0 0,-1 0 0,0-1 0,1 1 0,-1 0 0,1 0 0,-29-5 0,0 1 0,0 2 0,0 1 0,-35 2 0,11 0 0,-178 0 0,205-6 0,25 5 0,0-1 0,-1 1 0,1 0 0,0 0 0,0-1 0,-1 1 0,1 0 0,0-1 0,0 1 0,-1 0 0,1-1 0,0 1 0,0 0 0,0-1 0,0 1 0,-1 0 0,1-1 0,0 1 0,0-1 0,0 1 0,0 0 0,0-1 0,0 1 0,0-1 0,0 1 0,0 0 0,0-1 0,0 1 0,0 0 0,1-1 0,-1 0 0,2-3 0,1 0 0,0 0 0,0 0 0,0 1 0,0-1 0,7-5 0,-5 4 0,16-14 0,-1-2 0,-1-1 0,-1 0 0,0-1 0,24-45 0,-38 60 0,0 0 0,0 0 0,-1 0 0,0-1 0,-1 1 0,0 0 0,0-1 0,-1 0 0,0 0 0,0 1 0,-1-1 0,0 0 0,-1 0 0,0 1 0,0-1 0,-1 0 0,0 1 0,-1-1 0,1 1 0,-2 0 0,1 0 0,-1 0 0,-7-10 0,-4-2 0,0 2 0,-1 0 0,-1 0 0,-1 2 0,-1 0 0,0 1 0,0 1 0,-31-16 0,16 12 0,-1 1 0,-1 2 0,0 2 0,-60-15 0,24 15 0,0 3 0,-1 4 0,0 2 0,-1 4 0,1 3 0,-98 16 0,162-18 0,-1 1 0,0 0 0,1 0 0,0 1 0,0 0 0,0 1 0,0 0 0,-13 8 0,3-5 0,18-7 0,1 0 0,-1 0 0,0 0 0,1 0 0,-1 0 0,1 0 0,-1 0 0,1 0 0,-1-1 0,1 1 0,0 0 0,-1 0 0,1-1 0,-1 1 0,1 0 0,-1-1 0,1 1 0,0 0 0,-1-1 0,1 1 0,0 0 0,-1-1 0,1 0 0,-2-2 0,1-1 0,0 1 0,1-1 0,-1 1 0,0-1 0,1 1 0,0-1 0,0 1 0,1-7 0,25-252 0,-4 62 0,-18 156 0,-1 18 0,-1-1 0,-1 1 0,-4-41 0,3 65 0,-1 0 0,1 0 0,0 0 0,-1 0 0,1 0 0,-1 0 0,1 0 0,-1 0 0,0 0 0,0 0 0,0 0 0,0 1 0,0-1 0,-1 0 0,1 1 0,0-1 0,-1 1 0,1-1 0,-1 1 0,0 0 0,1-1 0,-1 1 0,0 0 0,0 0 0,0 0 0,0 1 0,0-1 0,0 0 0,0 1 0,0-1 0,0 1 0,0 0 0,0 0 0,0-1 0,0 1 0,0 1 0,0-1 0,-4 1 0,-6 1 0,0 1 0,0 0 0,1 1 0,-1 0 0,-13 8 0,-18 10 0,0 3 0,1 1 0,-57 48 0,-103 106 0,78-52 0,65-65 0,-78 65 0,135-126 0,0 0 0,-1 0 0,1 0 0,-1-1 0,0 1 0,1-1 0,-1 0 0,0 1 0,0-1 0,-4 0 0,7-1 0,-1 1 0,0-1 0,0 0 0,0 0 0,1-1 0,-1 1 0,0 0 0,0 0 0,0 0 0,1-1 0,-1 1 0,0 0 0,0 0 0,1-1 0,-1 1 0,0-1 0,1 1 0,-1-1 0,0 1 0,1-1 0,-1 1 0,1-1 0,-1 0 0,1 1 0,-1-2 0,-1-4 0,-1 0 0,2 1 0,-1-2 0,1 1 0,0 0 0,0 0 0,1 0 0,0-11 0,20-559 0,-4 279 0,-14 241 0,4-498 0,-7 531 0,-6-64 0,6 79 0,0 0 0,-1 0 0,0 0 0,-1 0 0,1 1 0,-1-1 0,-8-12 0,11 19 0,0 1 0,0 0 0,0-1 0,-1 1 0,1 0 0,0 0 0,0-1 0,0 1 0,-1 0 0,1 0 0,0-1 0,0 1 0,-1 0 0,1 0 0,0 0 0,0-1 0,-1 1 0,1 0 0,0 0 0,-1 0 0,1 0 0,0 0 0,0 0 0,-1 0 0,1-1 0,0 1 0,-1 0 0,1 0 0,0 0 0,-1 0 0,1 0 0,0 0 0,-1 1 0,1-1 0,0 0 0,-1 0 0,1 0 0,0 0 0,-1 0 0,1 1 0,-10 14 0,-2 28 0,11-40 0,-16 87 0,3 0 0,-2 119 0,19 185 0,-3-375 0,1 3 0,0 0 0,6 32 0,-7-53 0,0 0 0,0 0 0,0 0 0,0 0 0,1 0 0,-1 0 0,0 0 0,1 0 0,-1 0 0,1 0 0,-1 0 0,1-1 0,-1 1 0,1 0 0,0 0 0,-1-1 0,1 1 0,0 0 0,0 0 0,1 0 0,-2-1 0,1 0 0,-1 0 0,1 0 0,0 0 0,-1 0 0,1 0 0,0 0 0,-1-1 0,1 1 0,0 0 0,-1 0 0,1-1 0,-1 1 0,1 0 0,0-1 0,-1 1 0,1 0 0,-1-1 0,1 1 0,-1-1 0,1 1 0,0-2 0,3-3 0,0-1 0,0 1 0,0-1 0,4-11 0,71-185 0,-12 29 0,-65 169 0,0-2 0,0 1 0,0 0 0,0 0 0,1 0 0,0 0 0,0 1 0,0-1 0,0 1 0,1 0 0,0-1 0,5-3 0,-8 7 0,0 1 0,0 0 0,0 0 0,0-1 0,0 1 0,0 0 0,1 0 0,-1 0 0,0 0 0,0 0 0,0 0 0,0 0 0,0 1 0,0-1 0,0 0 0,0 1 0,0-1 0,0 0 0,0 1 0,0-1 0,0 1 0,0 0 0,0-1 0,0 1 0,-1 0 0,1-1 0,0 1 0,0 0 0,-1 0 0,1 0 0,0 0 0,-1 0 0,1 0 0,-1 0 0,1 1 0,20 43 0,-19-40 0,22 61 0,-4 1 0,19 104 0,5 143 0,-18-109 0,91 382 0,-115-578 0,1 1 0,-1 0 0,-1 1 0,0-1 0,-1 0 0,0 0 0,0 0 0,-1 1 0,0-1 0,-1 0 0,0 0 0,0 0 0,-1 0 0,-1-1 0,-7 16 0,4-11 0,-10 21 0,-1 0 0,-2-1 0,-41 54 0,61-88 0,0 1 0,-1-1 0,1 1 0,-1-1 0,1 1 0,0-1 0,-1 1 0,1-1 0,-1 1 0,0-1 0,1 0 0,-1 1 0,1-1 0,-1 0 0,0 1 0,1-1 0,-1 0 0,1 0 0,-1 0 0,0 1 0,0-1 0,1 0 0,-1 0 0,0 0 0,1 0 0,-1 0 0,0 0 0,0-1 0,0 1 0,0-1 0,0 0 0,0 0 0,0 0 0,0 1 0,0-1 0,0 0 0,1 0 0,-1 0 0,0 0 0,1 0 0,-1-1 0,1 1 0,-2-2 0,-12-52 0,12 44 0,-184-732 0,186 741 0,-1-1 0,1 0 0,-1 1 0,0-1 0,0 1 0,0-1 0,0 1 0,-1-1 0,-2-3 0,4 6 0,-1 0 0,1 0 0,-1 0 0,1 0 0,0 0 0,-1 1 0,1-1 0,0 0 0,-1 0 0,1 0 0,0 0 0,-1 1 0,1-1 0,0 0 0,0 0 0,-1 1 0,1-1 0,0 0 0,0 0 0,-1 1 0,1-1 0,0 0 0,0 1 0,0-1 0,0 0 0,0 1 0,-1-1 0,1 1 0,0-1 0,0 0 0,0 1 0,0-1 0,0 0 0,0 1 0,0-1 0,0 0 0,0 1 0,0 0 0,-5 63 0,6 206 0,-1 31 0,4-348 72,3 1 0,1-1-1,19-60 1,11-53-1724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1363cf88686_1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5" name="Google Shape;3795;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19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13ab021025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1" name="Google Shape;3441;g13ab02102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1363cf88686_1_23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1363cf88686_1_23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1"/>
        <p:cNvGrpSpPr/>
        <p:nvPr/>
      </p:nvGrpSpPr>
      <p:grpSpPr>
        <a:xfrm>
          <a:off x="0" y="0"/>
          <a:ext cx="0" cy="0"/>
          <a:chOff x="0" y="0"/>
          <a:chExt cx="0" cy="0"/>
        </a:xfrm>
      </p:grpSpPr>
      <p:sp>
        <p:nvSpPr>
          <p:cNvPr id="4202" name="Google Shape;4202;g1363cf88686_1_2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3" name="Google Shape;4203;g1363cf88686_1_2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1221ab9606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5" name="Google Shape;3935;g1221ab9606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1363cf88686_1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5" name="Google Shape;3795;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1363cf88686_1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5" name="Google Shape;3795;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958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1363cf88686_1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5" name="Google Shape;3795;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86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1363cf88686_1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5" name="Google Shape;3795;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82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3300" y="1238850"/>
            <a:ext cx="5585700" cy="2180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000">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23300" y="3495150"/>
            <a:ext cx="40137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1239084" y="-261409"/>
            <a:ext cx="2921109" cy="2891006"/>
            <a:chOff x="7301700" y="3247000"/>
            <a:chExt cx="1193653" cy="1181352"/>
          </a:xfrm>
        </p:grpSpPr>
        <p:sp>
          <p:nvSpPr>
            <p:cNvPr id="12" name="Google Shape;1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391155" y="3032811"/>
            <a:ext cx="508735" cy="503492"/>
            <a:chOff x="7301700" y="3247000"/>
            <a:chExt cx="1193653" cy="1181352"/>
          </a:xfrm>
        </p:grpSpPr>
        <p:sp>
          <p:nvSpPr>
            <p:cNvPr id="30" name="Google Shape;3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a:off x="8325122" y="253205"/>
            <a:ext cx="612822" cy="606506"/>
            <a:chOff x="7301700" y="3247000"/>
            <a:chExt cx="1193653" cy="1181352"/>
          </a:xfrm>
        </p:grpSpPr>
        <p:sp>
          <p:nvSpPr>
            <p:cNvPr id="48" name="Google Shape;48;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5611954" y="4508121"/>
            <a:ext cx="406558" cy="402369"/>
            <a:chOff x="7301700" y="3247000"/>
            <a:chExt cx="1193653" cy="1181352"/>
          </a:xfrm>
        </p:grpSpPr>
        <p:sp>
          <p:nvSpPr>
            <p:cNvPr id="66" name="Google Shape;66;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820765" y="387221"/>
            <a:ext cx="341982" cy="338457"/>
            <a:chOff x="7301700" y="3247000"/>
            <a:chExt cx="1193653" cy="1181352"/>
          </a:xfrm>
        </p:grpSpPr>
        <p:sp>
          <p:nvSpPr>
            <p:cNvPr id="84" name="Google Shape;84;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2"/>
          <p:cNvGrpSpPr/>
          <p:nvPr/>
        </p:nvGrpSpPr>
        <p:grpSpPr>
          <a:xfrm>
            <a:off x="232465" y="4212678"/>
            <a:ext cx="298533" cy="295456"/>
            <a:chOff x="7301700" y="3247000"/>
            <a:chExt cx="1193653" cy="1181352"/>
          </a:xfrm>
        </p:grpSpPr>
        <p:sp>
          <p:nvSpPr>
            <p:cNvPr id="102" name="Google Shape;10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7328678" y="164271"/>
            <a:ext cx="342459" cy="338930"/>
            <a:chOff x="7301700" y="3247000"/>
            <a:chExt cx="1193653" cy="1181352"/>
          </a:xfrm>
        </p:grpSpPr>
        <p:sp>
          <p:nvSpPr>
            <p:cNvPr id="120" name="Google Shape;12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2"/>
          <p:cNvGrpSpPr/>
          <p:nvPr/>
        </p:nvGrpSpPr>
        <p:grpSpPr>
          <a:xfrm>
            <a:off x="8667833" y="1475706"/>
            <a:ext cx="310231" cy="307033"/>
            <a:chOff x="7301700" y="3247000"/>
            <a:chExt cx="1193653" cy="1181352"/>
          </a:xfrm>
        </p:grpSpPr>
        <p:sp>
          <p:nvSpPr>
            <p:cNvPr id="138" name="Google Shape;138;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462160" y="312566"/>
            <a:ext cx="508735" cy="503492"/>
            <a:chOff x="7301700" y="3247000"/>
            <a:chExt cx="1193653" cy="1181352"/>
          </a:xfrm>
        </p:grpSpPr>
        <p:sp>
          <p:nvSpPr>
            <p:cNvPr id="156" name="Google Shape;156;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616915" y="1136771"/>
            <a:ext cx="342459" cy="338930"/>
            <a:chOff x="7301700" y="3247000"/>
            <a:chExt cx="1193653" cy="1181352"/>
          </a:xfrm>
        </p:grpSpPr>
        <p:sp>
          <p:nvSpPr>
            <p:cNvPr id="174" name="Google Shape;174;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
          <p:cNvGrpSpPr/>
          <p:nvPr/>
        </p:nvGrpSpPr>
        <p:grpSpPr>
          <a:xfrm>
            <a:off x="1565540" y="4191171"/>
            <a:ext cx="341982" cy="338457"/>
            <a:chOff x="7301700" y="3247000"/>
            <a:chExt cx="1193653" cy="1181352"/>
          </a:xfrm>
        </p:grpSpPr>
        <p:sp>
          <p:nvSpPr>
            <p:cNvPr id="192" name="Google Shape;19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
          <p:cNvGrpSpPr/>
          <p:nvPr/>
        </p:nvGrpSpPr>
        <p:grpSpPr>
          <a:xfrm>
            <a:off x="7265932" y="3135559"/>
            <a:ext cx="2731198" cy="2703052"/>
            <a:chOff x="7301700" y="3247000"/>
            <a:chExt cx="1193653" cy="1181352"/>
          </a:xfrm>
        </p:grpSpPr>
        <p:sp>
          <p:nvSpPr>
            <p:cNvPr id="210" name="Google Shape;21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26"/>
        <p:cNvGrpSpPr/>
        <p:nvPr/>
      </p:nvGrpSpPr>
      <p:grpSpPr>
        <a:xfrm>
          <a:off x="0" y="0"/>
          <a:ext cx="0" cy="0"/>
          <a:chOff x="0" y="0"/>
          <a:chExt cx="0" cy="0"/>
        </a:xfrm>
      </p:grpSpPr>
      <p:grpSp>
        <p:nvGrpSpPr>
          <p:cNvPr id="3027" name="Google Shape;3027;p34"/>
          <p:cNvGrpSpPr/>
          <p:nvPr/>
        </p:nvGrpSpPr>
        <p:grpSpPr>
          <a:xfrm flipH="1">
            <a:off x="7307300" y="3420154"/>
            <a:ext cx="2008203" cy="1987389"/>
            <a:chOff x="7301700" y="3247000"/>
            <a:chExt cx="1193653" cy="1181352"/>
          </a:xfrm>
        </p:grpSpPr>
        <p:sp>
          <p:nvSpPr>
            <p:cNvPr id="3028" name="Google Shape;3028;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34"/>
          <p:cNvGrpSpPr/>
          <p:nvPr/>
        </p:nvGrpSpPr>
        <p:grpSpPr>
          <a:xfrm flipH="1">
            <a:off x="-225350" y="-11"/>
            <a:ext cx="1738079" cy="1720167"/>
            <a:chOff x="7301700" y="3247000"/>
            <a:chExt cx="1193653" cy="1181352"/>
          </a:xfrm>
        </p:grpSpPr>
        <p:sp>
          <p:nvSpPr>
            <p:cNvPr id="3046" name="Google Shape;3046;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34"/>
          <p:cNvGrpSpPr/>
          <p:nvPr/>
        </p:nvGrpSpPr>
        <p:grpSpPr>
          <a:xfrm>
            <a:off x="8320381" y="-190374"/>
            <a:ext cx="775636" cy="767643"/>
            <a:chOff x="7301700" y="3247000"/>
            <a:chExt cx="1193653" cy="1181352"/>
          </a:xfrm>
        </p:grpSpPr>
        <p:sp>
          <p:nvSpPr>
            <p:cNvPr id="3064" name="Google Shape;3064;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34"/>
          <p:cNvGrpSpPr/>
          <p:nvPr/>
        </p:nvGrpSpPr>
        <p:grpSpPr>
          <a:xfrm>
            <a:off x="7736242" y="2174709"/>
            <a:ext cx="532966" cy="527474"/>
            <a:chOff x="7301700" y="3247000"/>
            <a:chExt cx="1193653" cy="1181352"/>
          </a:xfrm>
        </p:grpSpPr>
        <p:sp>
          <p:nvSpPr>
            <p:cNvPr id="3082" name="Google Shape;3082;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34"/>
          <p:cNvGrpSpPr/>
          <p:nvPr/>
        </p:nvGrpSpPr>
        <p:grpSpPr>
          <a:xfrm>
            <a:off x="685419" y="3614800"/>
            <a:ext cx="670356" cy="663447"/>
            <a:chOff x="7301700" y="3247000"/>
            <a:chExt cx="1193653" cy="1181352"/>
          </a:xfrm>
        </p:grpSpPr>
        <p:sp>
          <p:nvSpPr>
            <p:cNvPr id="3100" name="Google Shape;3100;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9"/>
        <p:cNvGrpSpPr/>
        <p:nvPr/>
      </p:nvGrpSpPr>
      <p:grpSpPr>
        <a:xfrm>
          <a:off x="0" y="0"/>
          <a:ext cx="0" cy="0"/>
          <a:chOff x="0" y="0"/>
          <a:chExt cx="0" cy="0"/>
        </a:xfrm>
      </p:grpSpPr>
      <p:sp>
        <p:nvSpPr>
          <p:cNvPr id="340" name="Google Shape;34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4"/>
          <p:cNvSpPr txBox="1">
            <a:spLocks noGrp="1"/>
          </p:cNvSpPr>
          <p:nvPr>
            <p:ph type="body" idx="1"/>
          </p:nvPr>
        </p:nvSpPr>
        <p:spPr>
          <a:xfrm>
            <a:off x="720000" y="1152475"/>
            <a:ext cx="7704000" cy="3173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342" name="Google Shape;342;p4"/>
          <p:cNvGrpSpPr/>
          <p:nvPr/>
        </p:nvGrpSpPr>
        <p:grpSpPr>
          <a:xfrm rot="10800000">
            <a:off x="7233154" y="3148634"/>
            <a:ext cx="2731198" cy="2703052"/>
            <a:chOff x="7301700" y="3247000"/>
            <a:chExt cx="1193653" cy="1181352"/>
          </a:xfrm>
        </p:grpSpPr>
        <p:sp>
          <p:nvSpPr>
            <p:cNvPr id="343" name="Google Shape;343;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
          <p:cNvGrpSpPr/>
          <p:nvPr/>
        </p:nvGrpSpPr>
        <p:grpSpPr>
          <a:xfrm rot="10800000">
            <a:off x="8371392" y="1979318"/>
            <a:ext cx="578683" cy="572720"/>
            <a:chOff x="7301700" y="3247000"/>
            <a:chExt cx="1193653" cy="1181352"/>
          </a:xfrm>
        </p:grpSpPr>
        <p:sp>
          <p:nvSpPr>
            <p:cNvPr id="361" name="Google Shape;361;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
          <p:cNvGrpSpPr/>
          <p:nvPr/>
        </p:nvGrpSpPr>
        <p:grpSpPr>
          <a:xfrm rot="10800000">
            <a:off x="-10" y="68884"/>
            <a:ext cx="612822" cy="606506"/>
            <a:chOff x="7301700" y="3247000"/>
            <a:chExt cx="1193653" cy="1181352"/>
          </a:xfrm>
        </p:grpSpPr>
        <p:sp>
          <p:nvSpPr>
            <p:cNvPr id="379" name="Google Shape;379;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0"/>
        <p:cNvGrpSpPr/>
        <p:nvPr/>
      </p:nvGrpSpPr>
      <p:grpSpPr>
        <a:xfrm>
          <a:off x="0" y="0"/>
          <a:ext cx="0" cy="0"/>
          <a:chOff x="0" y="0"/>
          <a:chExt cx="0" cy="0"/>
        </a:xfrm>
      </p:grpSpPr>
      <p:grpSp>
        <p:nvGrpSpPr>
          <p:cNvPr id="511" name="Google Shape;511;p6"/>
          <p:cNvGrpSpPr/>
          <p:nvPr/>
        </p:nvGrpSpPr>
        <p:grpSpPr>
          <a:xfrm flipH="1">
            <a:off x="7145829" y="-1223666"/>
            <a:ext cx="2731198" cy="2703052"/>
            <a:chOff x="7301700" y="3247000"/>
            <a:chExt cx="1193653" cy="1181352"/>
          </a:xfrm>
        </p:grpSpPr>
        <p:sp>
          <p:nvSpPr>
            <p:cNvPr id="512" name="Google Shape;512;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30" name="Google Shape;530;p6"/>
          <p:cNvGrpSpPr/>
          <p:nvPr/>
        </p:nvGrpSpPr>
        <p:grpSpPr>
          <a:xfrm flipH="1">
            <a:off x="8135899" y="4693096"/>
            <a:ext cx="341982" cy="338457"/>
            <a:chOff x="7301700" y="3247000"/>
            <a:chExt cx="1193653" cy="1181352"/>
          </a:xfrm>
        </p:grpSpPr>
        <p:sp>
          <p:nvSpPr>
            <p:cNvPr id="531" name="Google Shape;531;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6"/>
          <p:cNvGrpSpPr/>
          <p:nvPr/>
        </p:nvGrpSpPr>
        <p:grpSpPr>
          <a:xfrm flipH="1">
            <a:off x="5891067" y="-116142"/>
            <a:ext cx="578683" cy="572720"/>
            <a:chOff x="7301700" y="3247000"/>
            <a:chExt cx="1193653" cy="1181352"/>
          </a:xfrm>
        </p:grpSpPr>
        <p:sp>
          <p:nvSpPr>
            <p:cNvPr id="549" name="Google Shape;549;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6"/>
          <p:cNvGrpSpPr/>
          <p:nvPr/>
        </p:nvGrpSpPr>
        <p:grpSpPr>
          <a:xfrm flipH="1">
            <a:off x="171990" y="4389280"/>
            <a:ext cx="612822" cy="606506"/>
            <a:chOff x="7301700" y="3247000"/>
            <a:chExt cx="1193653" cy="1181352"/>
          </a:xfrm>
        </p:grpSpPr>
        <p:sp>
          <p:nvSpPr>
            <p:cNvPr id="567" name="Google Shape;567;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6"/>
          <p:cNvGrpSpPr/>
          <p:nvPr/>
        </p:nvGrpSpPr>
        <p:grpSpPr>
          <a:xfrm flipH="1">
            <a:off x="171994" y="196990"/>
            <a:ext cx="406558" cy="402369"/>
            <a:chOff x="7301700" y="3247000"/>
            <a:chExt cx="1193653" cy="1181352"/>
          </a:xfrm>
        </p:grpSpPr>
        <p:sp>
          <p:nvSpPr>
            <p:cNvPr id="585" name="Google Shape;585;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1"/>
        <p:cNvGrpSpPr/>
        <p:nvPr/>
      </p:nvGrpSpPr>
      <p:grpSpPr>
        <a:xfrm>
          <a:off x="0" y="0"/>
          <a:ext cx="0" cy="0"/>
          <a:chOff x="0" y="0"/>
          <a:chExt cx="0" cy="0"/>
        </a:xfrm>
      </p:grpSpPr>
      <p:sp>
        <p:nvSpPr>
          <p:cNvPr id="1132" name="Google Shape;1132;p14"/>
          <p:cNvSpPr txBox="1">
            <a:spLocks noGrp="1"/>
          </p:cNvSpPr>
          <p:nvPr>
            <p:ph type="title"/>
          </p:nvPr>
        </p:nvSpPr>
        <p:spPr>
          <a:xfrm>
            <a:off x="3694875" y="2962750"/>
            <a:ext cx="45639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33" name="Google Shape;1133;p14"/>
          <p:cNvSpPr txBox="1">
            <a:spLocks noGrp="1"/>
          </p:cNvSpPr>
          <p:nvPr>
            <p:ph type="subTitle" idx="1"/>
          </p:nvPr>
        </p:nvSpPr>
        <p:spPr>
          <a:xfrm>
            <a:off x="2031075" y="1479375"/>
            <a:ext cx="6227700" cy="1436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34" name="Google Shape;1134;p14"/>
          <p:cNvGrpSpPr/>
          <p:nvPr/>
        </p:nvGrpSpPr>
        <p:grpSpPr>
          <a:xfrm flipH="1">
            <a:off x="-700134" y="-647666"/>
            <a:ext cx="2731198" cy="2703052"/>
            <a:chOff x="7301700" y="3247000"/>
            <a:chExt cx="1193653" cy="1181352"/>
          </a:xfrm>
        </p:grpSpPr>
        <p:sp>
          <p:nvSpPr>
            <p:cNvPr id="1135" name="Google Shape;1135;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4"/>
          <p:cNvGrpSpPr/>
          <p:nvPr/>
        </p:nvGrpSpPr>
        <p:grpSpPr>
          <a:xfrm flipH="1">
            <a:off x="107073" y="3943829"/>
            <a:ext cx="1558195" cy="1542137"/>
            <a:chOff x="7301700" y="3247000"/>
            <a:chExt cx="1193653" cy="1181352"/>
          </a:xfrm>
        </p:grpSpPr>
        <p:sp>
          <p:nvSpPr>
            <p:cNvPr id="1153" name="Google Shape;1153;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14"/>
          <p:cNvGrpSpPr/>
          <p:nvPr/>
        </p:nvGrpSpPr>
        <p:grpSpPr>
          <a:xfrm flipH="1">
            <a:off x="7935715" y="3852180"/>
            <a:ext cx="612822" cy="606506"/>
            <a:chOff x="7301700" y="3247000"/>
            <a:chExt cx="1193653" cy="1181352"/>
          </a:xfrm>
        </p:grpSpPr>
        <p:sp>
          <p:nvSpPr>
            <p:cNvPr id="1171" name="Google Shape;1171;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4"/>
          <p:cNvGrpSpPr/>
          <p:nvPr/>
        </p:nvGrpSpPr>
        <p:grpSpPr>
          <a:xfrm flipH="1">
            <a:off x="6754969" y="150470"/>
            <a:ext cx="777068" cy="769060"/>
            <a:chOff x="7301700" y="3247000"/>
            <a:chExt cx="1193653" cy="1181352"/>
          </a:xfrm>
        </p:grpSpPr>
        <p:sp>
          <p:nvSpPr>
            <p:cNvPr id="1189" name="Google Shape;1189;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14"/>
          <p:cNvGrpSpPr/>
          <p:nvPr/>
        </p:nvGrpSpPr>
        <p:grpSpPr>
          <a:xfrm flipH="1">
            <a:off x="6619224" y="4546746"/>
            <a:ext cx="341982" cy="338457"/>
            <a:chOff x="7301700" y="3247000"/>
            <a:chExt cx="1193653" cy="1181352"/>
          </a:xfrm>
        </p:grpSpPr>
        <p:sp>
          <p:nvSpPr>
            <p:cNvPr id="1207" name="Google Shape;1207;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430"/>
        <p:cNvGrpSpPr/>
        <p:nvPr/>
      </p:nvGrpSpPr>
      <p:grpSpPr>
        <a:xfrm>
          <a:off x="0" y="0"/>
          <a:ext cx="0" cy="0"/>
          <a:chOff x="0" y="0"/>
          <a:chExt cx="0" cy="0"/>
        </a:xfrm>
      </p:grpSpPr>
      <p:sp>
        <p:nvSpPr>
          <p:cNvPr id="1431" name="Google Shape;143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2" name="Google Shape;1432;p17"/>
          <p:cNvGrpSpPr/>
          <p:nvPr/>
        </p:nvGrpSpPr>
        <p:grpSpPr>
          <a:xfrm flipH="1">
            <a:off x="8423990" y="4002005"/>
            <a:ext cx="612822" cy="606506"/>
            <a:chOff x="7301700" y="3247000"/>
            <a:chExt cx="1193653" cy="1181352"/>
          </a:xfrm>
        </p:grpSpPr>
        <p:sp>
          <p:nvSpPr>
            <p:cNvPr id="1433" name="Google Shape;1433;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17"/>
          <p:cNvGrpSpPr/>
          <p:nvPr/>
        </p:nvGrpSpPr>
        <p:grpSpPr>
          <a:xfrm flipH="1">
            <a:off x="7847449" y="4657321"/>
            <a:ext cx="341982" cy="338457"/>
            <a:chOff x="7301700" y="3247000"/>
            <a:chExt cx="1193653" cy="1181352"/>
          </a:xfrm>
        </p:grpSpPr>
        <p:sp>
          <p:nvSpPr>
            <p:cNvPr id="1451" name="Google Shape;1451;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17"/>
          <p:cNvGrpSpPr/>
          <p:nvPr/>
        </p:nvGrpSpPr>
        <p:grpSpPr>
          <a:xfrm>
            <a:off x="7197658" y="-1130988"/>
            <a:ext cx="2121838" cy="2099972"/>
            <a:chOff x="7301700" y="3247000"/>
            <a:chExt cx="1193653" cy="1181352"/>
          </a:xfrm>
        </p:grpSpPr>
        <p:sp>
          <p:nvSpPr>
            <p:cNvPr id="1469" name="Google Shape;1469;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17"/>
          <p:cNvGrpSpPr/>
          <p:nvPr/>
        </p:nvGrpSpPr>
        <p:grpSpPr>
          <a:xfrm>
            <a:off x="162085" y="4255505"/>
            <a:ext cx="612822" cy="606506"/>
            <a:chOff x="7301700" y="3247000"/>
            <a:chExt cx="1193653" cy="1181352"/>
          </a:xfrm>
        </p:grpSpPr>
        <p:sp>
          <p:nvSpPr>
            <p:cNvPr id="1487" name="Google Shape;1487;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75"/>
        <p:cNvGrpSpPr/>
        <p:nvPr/>
      </p:nvGrpSpPr>
      <p:grpSpPr>
        <a:xfrm>
          <a:off x="0" y="0"/>
          <a:ext cx="0" cy="0"/>
          <a:chOff x="0" y="0"/>
          <a:chExt cx="0" cy="0"/>
        </a:xfrm>
      </p:grpSpPr>
      <p:sp>
        <p:nvSpPr>
          <p:cNvPr id="1676" name="Google Shape;1676;p21"/>
          <p:cNvSpPr txBox="1">
            <a:spLocks noGrp="1"/>
          </p:cNvSpPr>
          <p:nvPr>
            <p:ph type="subTitle" idx="1"/>
          </p:nvPr>
        </p:nvSpPr>
        <p:spPr>
          <a:xfrm>
            <a:off x="1976975" y="2719550"/>
            <a:ext cx="5190300" cy="87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7" name="Google Shape;1677;p21"/>
          <p:cNvSpPr txBox="1">
            <a:spLocks noGrp="1"/>
          </p:cNvSpPr>
          <p:nvPr>
            <p:ph type="title"/>
          </p:nvPr>
        </p:nvSpPr>
        <p:spPr>
          <a:xfrm>
            <a:off x="1976900" y="1407550"/>
            <a:ext cx="5190300" cy="139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8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grpSp>
        <p:nvGrpSpPr>
          <p:cNvPr id="1678" name="Google Shape;1678;p21"/>
          <p:cNvGrpSpPr/>
          <p:nvPr/>
        </p:nvGrpSpPr>
        <p:grpSpPr>
          <a:xfrm>
            <a:off x="-502739" y="2975984"/>
            <a:ext cx="2731198" cy="2703052"/>
            <a:chOff x="7301700" y="3247000"/>
            <a:chExt cx="1193653" cy="1181352"/>
          </a:xfrm>
        </p:grpSpPr>
        <p:sp>
          <p:nvSpPr>
            <p:cNvPr id="1679" name="Google Shape;1679;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21"/>
          <p:cNvGrpSpPr/>
          <p:nvPr/>
        </p:nvGrpSpPr>
        <p:grpSpPr>
          <a:xfrm flipH="1">
            <a:off x="8887944" y="4009898"/>
            <a:ext cx="452633" cy="447969"/>
            <a:chOff x="7301700" y="3247000"/>
            <a:chExt cx="1193653" cy="1181352"/>
          </a:xfrm>
        </p:grpSpPr>
        <p:sp>
          <p:nvSpPr>
            <p:cNvPr id="1697" name="Google Shape;1697;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21"/>
          <p:cNvGrpSpPr/>
          <p:nvPr/>
        </p:nvGrpSpPr>
        <p:grpSpPr>
          <a:xfrm flipH="1">
            <a:off x="6363423" y="4053404"/>
            <a:ext cx="661523" cy="654705"/>
            <a:chOff x="7301700" y="3247000"/>
            <a:chExt cx="1193653" cy="1181352"/>
          </a:xfrm>
        </p:grpSpPr>
        <p:sp>
          <p:nvSpPr>
            <p:cNvPr id="1715" name="Google Shape;1715;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21"/>
          <p:cNvGrpSpPr/>
          <p:nvPr/>
        </p:nvGrpSpPr>
        <p:grpSpPr>
          <a:xfrm flipH="1">
            <a:off x="842969" y="959586"/>
            <a:ext cx="452633" cy="447969"/>
            <a:chOff x="7301700" y="3247000"/>
            <a:chExt cx="1193653" cy="1181352"/>
          </a:xfrm>
        </p:grpSpPr>
        <p:sp>
          <p:nvSpPr>
            <p:cNvPr id="1733" name="Google Shape;1733;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21"/>
          <p:cNvGrpSpPr/>
          <p:nvPr/>
        </p:nvGrpSpPr>
        <p:grpSpPr>
          <a:xfrm flipH="1">
            <a:off x="7024956" y="2012348"/>
            <a:ext cx="452633" cy="447969"/>
            <a:chOff x="7301700" y="3247000"/>
            <a:chExt cx="1193653" cy="1181352"/>
          </a:xfrm>
        </p:grpSpPr>
        <p:sp>
          <p:nvSpPr>
            <p:cNvPr id="1751" name="Google Shape;1751;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21"/>
          <p:cNvGrpSpPr/>
          <p:nvPr/>
        </p:nvGrpSpPr>
        <p:grpSpPr>
          <a:xfrm flipH="1">
            <a:off x="8142698" y="571567"/>
            <a:ext cx="661523" cy="654705"/>
            <a:chOff x="7301700" y="3247000"/>
            <a:chExt cx="1193653" cy="1181352"/>
          </a:xfrm>
        </p:grpSpPr>
        <p:sp>
          <p:nvSpPr>
            <p:cNvPr id="1769" name="Google Shape;1769;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
  <p:cSld name="CUSTOM_3">
    <p:spTree>
      <p:nvGrpSpPr>
        <p:cNvPr id="1" name="Shape 2331"/>
        <p:cNvGrpSpPr/>
        <p:nvPr/>
      </p:nvGrpSpPr>
      <p:grpSpPr>
        <a:xfrm>
          <a:off x="0" y="0"/>
          <a:ext cx="0" cy="0"/>
          <a:chOff x="0" y="0"/>
          <a:chExt cx="0" cy="0"/>
        </a:xfrm>
      </p:grpSpPr>
      <p:sp>
        <p:nvSpPr>
          <p:cNvPr id="2332" name="Google Shape;233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3" name="Google Shape;2333;p28"/>
          <p:cNvSpPr txBox="1">
            <a:spLocks noGrp="1"/>
          </p:cNvSpPr>
          <p:nvPr>
            <p:ph type="subTitle" idx="1"/>
          </p:nvPr>
        </p:nvSpPr>
        <p:spPr>
          <a:xfrm>
            <a:off x="724940"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4" name="Google Shape;2334;p28"/>
          <p:cNvSpPr txBox="1">
            <a:spLocks noGrp="1"/>
          </p:cNvSpPr>
          <p:nvPr>
            <p:ph type="subTitle" idx="2"/>
          </p:nvPr>
        </p:nvSpPr>
        <p:spPr>
          <a:xfrm>
            <a:off x="3276977"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5" name="Google Shape;2335;p28"/>
          <p:cNvSpPr txBox="1">
            <a:spLocks noGrp="1"/>
          </p:cNvSpPr>
          <p:nvPr>
            <p:ph type="subTitle" idx="3"/>
          </p:nvPr>
        </p:nvSpPr>
        <p:spPr>
          <a:xfrm>
            <a:off x="5829014"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6" name="Google Shape;2336;p28"/>
          <p:cNvSpPr txBox="1">
            <a:spLocks noGrp="1"/>
          </p:cNvSpPr>
          <p:nvPr>
            <p:ph type="subTitle" idx="4"/>
          </p:nvPr>
        </p:nvSpPr>
        <p:spPr>
          <a:xfrm>
            <a:off x="2000959" y="3591086"/>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7" name="Google Shape;2337;p28"/>
          <p:cNvSpPr txBox="1">
            <a:spLocks noGrp="1"/>
          </p:cNvSpPr>
          <p:nvPr>
            <p:ph type="subTitle" idx="5"/>
          </p:nvPr>
        </p:nvSpPr>
        <p:spPr>
          <a:xfrm>
            <a:off x="4552995" y="3591086"/>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8" name="Google Shape;2338;p28"/>
          <p:cNvSpPr txBox="1">
            <a:spLocks noGrp="1"/>
          </p:cNvSpPr>
          <p:nvPr>
            <p:ph type="subTitle" idx="6"/>
          </p:nvPr>
        </p:nvSpPr>
        <p:spPr>
          <a:xfrm>
            <a:off x="720000"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39" name="Google Shape;2339;p28"/>
          <p:cNvSpPr txBox="1">
            <a:spLocks noGrp="1"/>
          </p:cNvSpPr>
          <p:nvPr>
            <p:ph type="subTitle" idx="7"/>
          </p:nvPr>
        </p:nvSpPr>
        <p:spPr>
          <a:xfrm>
            <a:off x="3276977"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0" name="Google Shape;2340;p28"/>
          <p:cNvSpPr txBox="1">
            <a:spLocks noGrp="1"/>
          </p:cNvSpPr>
          <p:nvPr>
            <p:ph type="subTitle" idx="8"/>
          </p:nvPr>
        </p:nvSpPr>
        <p:spPr>
          <a:xfrm>
            <a:off x="5833954"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1" name="Google Shape;2341;p28"/>
          <p:cNvSpPr txBox="1">
            <a:spLocks noGrp="1"/>
          </p:cNvSpPr>
          <p:nvPr>
            <p:ph type="subTitle" idx="9"/>
          </p:nvPr>
        </p:nvSpPr>
        <p:spPr>
          <a:xfrm>
            <a:off x="1998489" y="3364208"/>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2" name="Google Shape;2342;p28"/>
          <p:cNvSpPr txBox="1">
            <a:spLocks noGrp="1"/>
          </p:cNvSpPr>
          <p:nvPr>
            <p:ph type="subTitle" idx="13"/>
          </p:nvPr>
        </p:nvSpPr>
        <p:spPr>
          <a:xfrm>
            <a:off x="4555466" y="3364208"/>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343" name="Google Shape;2343;p28"/>
          <p:cNvGrpSpPr/>
          <p:nvPr/>
        </p:nvGrpSpPr>
        <p:grpSpPr>
          <a:xfrm rot="-5400000" flipH="1">
            <a:off x="7315769" y="3553562"/>
            <a:ext cx="840690" cy="831908"/>
            <a:chOff x="7301700" y="3247000"/>
            <a:chExt cx="1193653" cy="1181352"/>
          </a:xfrm>
        </p:grpSpPr>
        <p:sp>
          <p:nvSpPr>
            <p:cNvPr id="2344" name="Google Shape;2344;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28"/>
          <p:cNvGrpSpPr/>
          <p:nvPr/>
        </p:nvGrpSpPr>
        <p:grpSpPr>
          <a:xfrm flipH="1">
            <a:off x="6908591" y="-1223666"/>
            <a:ext cx="2731198" cy="2703052"/>
            <a:chOff x="7301700" y="3247000"/>
            <a:chExt cx="1193653" cy="1181352"/>
          </a:xfrm>
        </p:grpSpPr>
        <p:sp>
          <p:nvSpPr>
            <p:cNvPr id="2362" name="Google Shape;2362;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28"/>
          <p:cNvGrpSpPr/>
          <p:nvPr/>
        </p:nvGrpSpPr>
        <p:grpSpPr>
          <a:xfrm flipH="1">
            <a:off x="107048" y="3354742"/>
            <a:ext cx="1558195" cy="1542137"/>
            <a:chOff x="7301700" y="3247000"/>
            <a:chExt cx="1193653" cy="1181352"/>
          </a:xfrm>
        </p:grpSpPr>
        <p:sp>
          <p:nvSpPr>
            <p:cNvPr id="2380" name="Google Shape;2380;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28"/>
          <p:cNvGrpSpPr/>
          <p:nvPr/>
        </p:nvGrpSpPr>
        <p:grpSpPr>
          <a:xfrm>
            <a:off x="4801553" y="365533"/>
            <a:ext cx="342459" cy="338930"/>
            <a:chOff x="7301700" y="3247000"/>
            <a:chExt cx="1193653" cy="1181352"/>
          </a:xfrm>
        </p:grpSpPr>
        <p:sp>
          <p:nvSpPr>
            <p:cNvPr id="2398" name="Google Shape;2398;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28"/>
          <p:cNvGrpSpPr/>
          <p:nvPr/>
        </p:nvGrpSpPr>
        <p:grpSpPr>
          <a:xfrm rot="-5400000" flipH="1">
            <a:off x="8292525" y="4191193"/>
            <a:ext cx="469106" cy="464271"/>
            <a:chOff x="7301700" y="3247000"/>
            <a:chExt cx="1193653" cy="1181352"/>
          </a:xfrm>
        </p:grpSpPr>
        <p:sp>
          <p:nvSpPr>
            <p:cNvPr id="2416" name="Google Shape;2416;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9"/>
        <p:cNvGrpSpPr/>
        <p:nvPr/>
      </p:nvGrpSpPr>
      <p:grpSpPr>
        <a:xfrm>
          <a:off x="0" y="0"/>
          <a:ext cx="0" cy="0"/>
          <a:chOff x="0" y="0"/>
          <a:chExt cx="0" cy="0"/>
        </a:xfrm>
      </p:grpSpPr>
      <p:grpSp>
        <p:nvGrpSpPr>
          <p:cNvPr id="2900" name="Google Shape;2900;p33"/>
          <p:cNvGrpSpPr/>
          <p:nvPr/>
        </p:nvGrpSpPr>
        <p:grpSpPr>
          <a:xfrm>
            <a:off x="-1239084" y="-261409"/>
            <a:ext cx="2921109" cy="2891006"/>
            <a:chOff x="7301700" y="3247000"/>
            <a:chExt cx="1193653" cy="1181352"/>
          </a:xfrm>
        </p:grpSpPr>
        <p:sp>
          <p:nvSpPr>
            <p:cNvPr id="2901" name="Google Shape;2901;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33"/>
          <p:cNvGrpSpPr/>
          <p:nvPr/>
        </p:nvGrpSpPr>
        <p:grpSpPr>
          <a:xfrm>
            <a:off x="391155" y="3032811"/>
            <a:ext cx="508735" cy="503492"/>
            <a:chOff x="7301700" y="3247000"/>
            <a:chExt cx="1193653" cy="1181352"/>
          </a:xfrm>
        </p:grpSpPr>
        <p:sp>
          <p:nvSpPr>
            <p:cNvPr id="2919" name="Google Shape;2919;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33"/>
          <p:cNvGrpSpPr/>
          <p:nvPr/>
        </p:nvGrpSpPr>
        <p:grpSpPr>
          <a:xfrm>
            <a:off x="5611954" y="4508121"/>
            <a:ext cx="406558" cy="402369"/>
            <a:chOff x="7301700" y="3247000"/>
            <a:chExt cx="1193653" cy="1181352"/>
          </a:xfrm>
        </p:grpSpPr>
        <p:sp>
          <p:nvSpPr>
            <p:cNvPr id="2937" name="Google Shape;2937;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33"/>
          <p:cNvGrpSpPr/>
          <p:nvPr/>
        </p:nvGrpSpPr>
        <p:grpSpPr>
          <a:xfrm>
            <a:off x="232465" y="4212678"/>
            <a:ext cx="298533" cy="295456"/>
            <a:chOff x="7301700" y="3247000"/>
            <a:chExt cx="1193653" cy="1181352"/>
          </a:xfrm>
        </p:grpSpPr>
        <p:sp>
          <p:nvSpPr>
            <p:cNvPr id="2955" name="Google Shape;2955;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33"/>
          <p:cNvGrpSpPr/>
          <p:nvPr/>
        </p:nvGrpSpPr>
        <p:grpSpPr>
          <a:xfrm>
            <a:off x="2462160" y="312566"/>
            <a:ext cx="508735" cy="503492"/>
            <a:chOff x="7301700" y="3247000"/>
            <a:chExt cx="1193653" cy="1181352"/>
          </a:xfrm>
        </p:grpSpPr>
        <p:sp>
          <p:nvSpPr>
            <p:cNvPr id="2973" name="Google Shape;2973;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33"/>
          <p:cNvGrpSpPr/>
          <p:nvPr/>
        </p:nvGrpSpPr>
        <p:grpSpPr>
          <a:xfrm>
            <a:off x="1565540" y="4191171"/>
            <a:ext cx="341982" cy="338457"/>
            <a:chOff x="7301700" y="3247000"/>
            <a:chExt cx="1193653" cy="1181352"/>
          </a:xfrm>
        </p:grpSpPr>
        <p:sp>
          <p:nvSpPr>
            <p:cNvPr id="2991" name="Google Shape;2991;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33"/>
          <p:cNvGrpSpPr/>
          <p:nvPr/>
        </p:nvGrpSpPr>
        <p:grpSpPr>
          <a:xfrm>
            <a:off x="7265932" y="3135559"/>
            <a:ext cx="2731198" cy="2703052"/>
            <a:chOff x="7301700" y="3247000"/>
            <a:chExt cx="1193653" cy="1181352"/>
          </a:xfrm>
        </p:grpSpPr>
        <p:sp>
          <p:nvSpPr>
            <p:cNvPr id="3009" name="Google Shape;3009;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60" r:id="rId5"/>
    <p:sldLayoutId id="2147483663" r:id="rId6"/>
    <p:sldLayoutId id="2147483667" r:id="rId7"/>
    <p:sldLayoutId id="2147483674" r:id="rId8"/>
    <p:sldLayoutId id="2147483679" r:id="rId9"/>
    <p:sldLayoutId id="214748368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blogs/big-data/a-public-data-lake-for-analysis-of-covid-19-dat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aws.amazon.com/covid-19-data-lake/" TargetMode="External"/><Relationship Id="rId4" Type="http://schemas.openxmlformats.org/officeDocument/2006/relationships/hyperlink" Target="https://dj2taa9i652rf.cloudfront.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ode/imakash3011/covid-19-india-eda-visualization-report/data"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grpSp>
        <p:nvGrpSpPr>
          <p:cNvPr id="3127" name="Google Shape;3127;p38"/>
          <p:cNvGrpSpPr/>
          <p:nvPr/>
        </p:nvGrpSpPr>
        <p:grpSpPr>
          <a:xfrm rot="-2985904" flipH="1">
            <a:off x="-186737" y="2264581"/>
            <a:ext cx="3274291" cy="1633726"/>
            <a:chOff x="4924450" y="4273375"/>
            <a:chExt cx="1531900" cy="764350"/>
          </a:xfrm>
        </p:grpSpPr>
        <p:sp>
          <p:nvSpPr>
            <p:cNvPr id="3128" name="Google Shape;3128;p38"/>
            <p:cNvSpPr/>
            <p:nvPr/>
          </p:nvSpPr>
          <p:spPr>
            <a:xfrm>
              <a:off x="4924450" y="4273375"/>
              <a:ext cx="351700" cy="166575"/>
            </a:xfrm>
            <a:custGeom>
              <a:avLst/>
              <a:gdLst/>
              <a:ahLst/>
              <a:cxnLst/>
              <a:rect l="l" t="t" r="r" b="b"/>
              <a:pathLst>
                <a:path w="14068" h="6663" extrusionOk="0">
                  <a:moveTo>
                    <a:pt x="394" y="0"/>
                  </a:moveTo>
                  <a:cubicBezTo>
                    <a:pt x="182" y="0"/>
                    <a:pt x="1" y="341"/>
                    <a:pt x="240" y="447"/>
                  </a:cubicBezTo>
                  <a:cubicBezTo>
                    <a:pt x="4678" y="2484"/>
                    <a:pt x="9146" y="4581"/>
                    <a:pt x="13584" y="6648"/>
                  </a:cubicBezTo>
                  <a:cubicBezTo>
                    <a:pt x="13614" y="6658"/>
                    <a:pt x="13643" y="6663"/>
                    <a:pt x="13672" y="6663"/>
                  </a:cubicBezTo>
                  <a:cubicBezTo>
                    <a:pt x="13904" y="6663"/>
                    <a:pt x="14068" y="6358"/>
                    <a:pt x="13797" y="6223"/>
                  </a:cubicBezTo>
                  <a:cubicBezTo>
                    <a:pt x="9359" y="4156"/>
                    <a:pt x="4921" y="2089"/>
                    <a:pt x="484" y="22"/>
                  </a:cubicBezTo>
                  <a:cubicBezTo>
                    <a:pt x="454" y="7"/>
                    <a:pt x="423" y="0"/>
                    <a:pt x="39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5246575" y="4409175"/>
              <a:ext cx="93475" cy="74500"/>
            </a:xfrm>
            <a:custGeom>
              <a:avLst/>
              <a:gdLst/>
              <a:ahLst/>
              <a:cxnLst/>
              <a:rect l="l" t="t" r="r" b="b"/>
              <a:pathLst>
                <a:path w="3739" h="2980" extrusionOk="0">
                  <a:moveTo>
                    <a:pt x="730" y="0"/>
                  </a:moveTo>
                  <a:lnTo>
                    <a:pt x="0" y="1581"/>
                  </a:lnTo>
                  <a:cubicBezTo>
                    <a:pt x="517" y="1824"/>
                    <a:pt x="3009" y="2979"/>
                    <a:pt x="3009" y="2979"/>
                  </a:cubicBezTo>
                  <a:cubicBezTo>
                    <a:pt x="3100" y="2797"/>
                    <a:pt x="3739" y="1398"/>
                    <a:pt x="3739" y="1398"/>
                  </a:cubicBezTo>
                  <a:lnTo>
                    <a:pt x="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241250" y="4402825"/>
              <a:ext cx="105650" cy="87350"/>
            </a:xfrm>
            <a:custGeom>
              <a:avLst/>
              <a:gdLst/>
              <a:ahLst/>
              <a:cxnLst/>
              <a:rect l="l" t="t" r="r" b="b"/>
              <a:pathLst>
                <a:path w="4226" h="3494" extrusionOk="0">
                  <a:moveTo>
                    <a:pt x="1133" y="584"/>
                  </a:moveTo>
                  <a:cubicBezTo>
                    <a:pt x="1973" y="974"/>
                    <a:pt x="2850" y="1367"/>
                    <a:pt x="3688" y="1780"/>
                  </a:cubicBezTo>
                  <a:lnTo>
                    <a:pt x="3688" y="1780"/>
                  </a:lnTo>
                  <a:cubicBezTo>
                    <a:pt x="3513" y="2169"/>
                    <a:pt x="3337" y="2547"/>
                    <a:pt x="3162" y="2937"/>
                  </a:cubicBezTo>
                  <a:lnTo>
                    <a:pt x="3162" y="2937"/>
                  </a:lnTo>
                  <a:cubicBezTo>
                    <a:pt x="2327" y="2550"/>
                    <a:pt x="1453" y="2160"/>
                    <a:pt x="597" y="1750"/>
                  </a:cubicBezTo>
                  <a:lnTo>
                    <a:pt x="597" y="1750"/>
                  </a:lnTo>
                  <a:cubicBezTo>
                    <a:pt x="776" y="1365"/>
                    <a:pt x="954" y="968"/>
                    <a:pt x="1133" y="584"/>
                  </a:cubicBezTo>
                  <a:close/>
                  <a:moveTo>
                    <a:pt x="929" y="0"/>
                  </a:moveTo>
                  <a:cubicBezTo>
                    <a:pt x="861" y="0"/>
                    <a:pt x="798" y="39"/>
                    <a:pt x="760" y="133"/>
                  </a:cubicBezTo>
                  <a:cubicBezTo>
                    <a:pt x="517" y="649"/>
                    <a:pt x="274" y="1197"/>
                    <a:pt x="31" y="1713"/>
                  </a:cubicBezTo>
                  <a:cubicBezTo>
                    <a:pt x="0" y="1835"/>
                    <a:pt x="0" y="1987"/>
                    <a:pt x="122" y="2078"/>
                  </a:cubicBezTo>
                  <a:cubicBezTo>
                    <a:pt x="1095" y="2534"/>
                    <a:pt x="2128" y="2959"/>
                    <a:pt x="3101" y="3476"/>
                  </a:cubicBezTo>
                  <a:cubicBezTo>
                    <a:pt x="3141" y="3486"/>
                    <a:pt x="3185" y="3493"/>
                    <a:pt x="3229" y="3493"/>
                  </a:cubicBezTo>
                  <a:cubicBezTo>
                    <a:pt x="3317" y="3493"/>
                    <a:pt x="3405" y="3466"/>
                    <a:pt x="3465" y="3385"/>
                  </a:cubicBezTo>
                  <a:cubicBezTo>
                    <a:pt x="3678" y="2868"/>
                    <a:pt x="3952" y="2321"/>
                    <a:pt x="4165" y="1804"/>
                  </a:cubicBezTo>
                  <a:cubicBezTo>
                    <a:pt x="4225" y="1683"/>
                    <a:pt x="4225" y="1531"/>
                    <a:pt x="4104" y="1470"/>
                  </a:cubicBezTo>
                  <a:cubicBezTo>
                    <a:pt x="3101" y="1014"/>
                    <a:pt x="2098" y="558"/>
                    <a:pt x="1095" y="42"/>
                  </a:cubicBezTo>
                  <a:cubicBezTo>
                    <a:pt x="1074" y="35"/>
                    <a:pt x="1054" y="30"/>
                    <a:pt x="1034" y="28"/>
                  </a:cubicBezTo>
                  <a:lnTo>
                    <a:pt x="1034" y="28"/>
                  </a:lnTo>
                  <a:cubicBezTo>
                    <a:pt x="1000" y="10"/>
                    <a:pt x="964" y="0"/>
                    <a:pt x="92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286850" y="4405375"/>
              <a:ext cx="119325" cy="131475"/>
            </a:xfrm>
            <a:custGeom>
              <a:avLst/>
              <a:gdLst/>
              <a:ahLst/>
              <a:cxnLst/>
              <a:rect l="l" t="t" r="r" b="b"/>
              <a:pathLst>
                <a:path w="4773" h="5259" extrusionOk="0">
                  <a:moveTo>
                    <a:pt x="1793" y="0"/>
                  </a:moveTo>
                  <a:lnTo>
                    <a:pt x="0" y="3861"/>
                  </a:lnTo>
                  <a:cubicBezTo>
                    <a:pt x="486" y="4104"/>
                    <a:pt x="3009" y="5259"/>
                    <a:pt x="3009" y="5259"/>
                  </a:cubicBezTo>
                  <a:cubicBezTo>
                    <a:pt x="3192" y="4833"/>
                    <a:pt x="4772" y="1398"/>
                    <a:pt x="4772" y="1398"/>
                  </a:cubicBezTo>
                  <a:lnTo>
                    <a:pt x="1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5280750" y="4398725"/>
              <a:ext cx="132250" cy="143875"/>
            </a:xfrm>
            <a:custGeom>
              <a:avLst/>
              <a:gdLst/>
              <a:ahLst/>
              <a:cxnLst/>
              <a:rect l="l" t="t" r="r" b="b"/>
              <a:pathLst>
                <a:path w="5290" h="5755" extrusionOk="0">
                  <a:moveTo>
                    <a:pt x="2194" y="561"/>
                  </a:moveTo>
                  <a:cubicBezTo>
                    <a:pt x="3047" y="949"/>
                    <a:pt x="3899" y="1339"/>
                    <a:pt x="4752" y="1749"/>
                  </a:cubicBezTo>
                  <a:lnTo>
                    <a:pt x="4752" y="1749"/>
                  </a:lnTo>
                  <a:cubicBezTo>
                    <a:pt x="4211" y="2887"/>
                    <a:pt x="3672" y="4047"/>
                    <a:pt x="3156" y="5185"/>
                  </a:cubicBezTo>
                  <a:lnTo>
                    <a:pt x="3156" y="5185"/>
                  </a:lnTo>
                  <a:cubicBezTo>
                    <a:pt x="2302" y="4799"/>
                    <a:pt x="1432" y="4410"/>
                    <a:pt x="603" y="4001"/>
                  </a:cubicBezTo>
                  <a:lnTo>
                    <a:pt x="603" y="4001"/>
                  </a:lnTo>
                  <a:cubicBezTo>
                    <a:pt x="1143" y="2848"/>
                    <a:pt x="1702" y="1715"/>
                    <a:pt x="2194" y="561"/>
                  </a:cubicBezTo>
                  <a:close/>
                  <a:moveTo>
                    <a:pt x="1991" y="0"/>
                  </a:moveTo>
                  <a:cubicBezTo>
                    <a:pt x="1923" y="0"/>
                    <a:pt x="1861" y="33"/>
                    <a:pt x="1825" y="114"/>
                  </a:cubicBezTo>
                  <a:cubicBezTo>
                    <a:pt x="1217" y="1391"/>
                    <a:pt x="609" y="2698"/>
                    <a:pt x="62" y="3975"/>
                  </a:cubicBezTo>
                  <a:cubicBezTo>
                    <a:pt x="1" y="4096"/>
                    <a:pt x="1" y="4248"/>
                    <a:pt x="122" y="4309"/>
                  </a:cubicBezTo>
                  <a:cubicBezTo>
                    <a:pt x="1126" y="4765"/>
                    <a:pt x="2129" y="5221"/>
                    <a:pt x="3132" y="5737"/>
                  </a:cubicBezTo>
                  <a:cubicBezTo>
                    <a:pt x="3172" y="5748"/>
                    <a:pt x="3216" y="5754"/>
                    <a:pt x="3259" y="5754"/>
                  </a:cubicBezTo>
                  <a:cubicBezTo>
                    <a:pt x="3344" y="5754"/>
                    <a:pt x="3425" y="5727"/>
                    <a:pt x="3466" y="5646"/>
                  </a:cubicBezTo>
                  <a:cubicBezTo>
                    <a:pt x="4074" y="4370"/>
                    <a:pt x="4682" y="3063"/>
                    <a:pt x="5259" y="1786"/>
                  </a:cubicBezTo>
                  <a:cubicBezTo>
                    <a:pt x="5290" y="1664"/>
                    <a:pt x="5290" y="1513"/>
                    <a:pt x="5168" y="1421"/>
                  </a:cubicBezTo>
                  <a:cubicBezTo>
                    <a:pt x="4195" y="965"/>
                    <a:pt x="3162" y="509"/>
                    <a:pt x="2189" y="23"/>
                  </a:cubicBezTo>
                  <a:cubicBezTo>
                    <a:pt x="2154" y="7"/>
                    <a:pt x="2118" y="0"/>
                    <a:pt x="2084" y="0"/>
                  </a:cubicBezTo>
                  <a:cubicBezTo>
                    <a:pt x="2068" y="0"/>
                    <a:pt x="2052" y="2"/>
                    <a:pt x="2036" y="5"/>
                  </a:cubicBezTo>
                  <a:lnTo>
                    <a:pt x="2036" y="5"/>
                  </a:lnTo>
                  <a:cubicBezTo>
                    <a:pt x="2021" y="2"/>
                    <a:pt x="2006" y="0"/>
                    <a:pt x="199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5340025" y="4393975"/>
              <a:ext cx="840475" cy="537275"/>
            </a:xfrm>
            <a:custGeom>
              <a:avLst/>
              <a:gdLst/>
              <a:ahLst/>
              <a:cxnLst/>
              <a:rect l="l" t="t" r="r" b="b"/>
              <a:pathLst>
                <a:path w="33619" h="21491" extrusionOk="0">
                  <a:moveTo>
                    <a:pt x="3496" y="0"/>
                  </a:moveTo>
                  <a:lnTo>
                    <a:pt x="1" y="7508"/>
                  </a:lnTo>
                  <a:cubicBezTo>
                    <a:pt x="4803" y="9757"/>
                    <a:pt x="30123" y="21490"/>
                    <a:pt x="30123" y="21490"/>
                  </a:cubicBezTo>
                  <a:cubicBezTo>
                    <a:pt x="30488" y="20669"/>
                    <a:pt x="33618" y="13982"/>
                    <a:pt x="33618" y="13982"/>
                  </a:cubicBezTo>
                  <a:lnTo>
                    <a:pt x="3496" y="0"/>
                  </a:ln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333950" y="4387950"/>
              <a:ext cx="853375" cy="549800"/>
            </a:xfrm>
            <a:custGeom>
              <a:avLst/>
              <a:gdLst/>
              <a:ahLst/>
              <a:cxnLst/>
              <a:rect l="l" t="t" r="r" b="b"/>
              <a:pathLst>
                <a:path w="34135" h="21992" extrusionOk="0">
                  <a:moveTo>
                    <a:pt x="3848" y="547"/>
                  </a:moveTo>
                  <a:lnTo>
                    <a:pt x="3848" y="547"/>
                  </a:lnTo>
                  <a:cubicBezTo>
                    <a:pt x="13508" y="5044"/>
                    <a:pt x="23168" y="9482"/>
                    <a:pt x="32828" y="13980"/>
                  </a:cubicBezTo>
                  <a:cubicBezTo>
                    <a:pt x="33071" y="14102"/>
                    <a:pt x="33314" y="14163"/>
                    <a:pt x="33557" y="14315"/>
                  </a:cubicBezTo>
                  <a:cubicBezTo>
                    <a:pt x="33571" y="14323"/>
                    <a:pt x="33584" y="14331"/>
                    <a:pt x="33596" y="14339"/>
                  </a:cubicBezTo>
                  <a:lnTo>
                    <a:pt x="33596" y="14339"/>
                  </a:lnTo>
                  <a:cubicBezTo>
                    <a:pt x="33503" y="14743"/>
                    <a:pt x="33138" y="15240"/>
                    <a:pt x="32980" y="15530"/>
                  </a:cubicBezTo>
                  <a:cubicBezTo>
                    <a:pt x="32554" y="16442"/>
                    <a:pt x="32159" y="17324"/>
                    <a:pt x="31734" y="18236"/>
                  </a:cubicBezTo>
                  <a:cubicBezTo>
                    <a:pt x="31399" y="18995"/>
                    <a:pt x="31035" y="19755"/>
                    <a:pt x="30670" y="20485"/>
                  </a:cubicBezTo>
                  <a:cubicBezTo>
                    <a:pt x="30534" y="20783"/>
                    <a:pt x="30134" y="21394"/>
                    <a:pt x="30327" y="21460"/>
                  </a:cubicBezTo>
                  <a:lnTo>
                    <a:pt x="30327" y="21460"/>
                  </a:lnTo>
                  <a:cubicBezTo>
                    <a:pt x="29921" y="21422"/>
                    <a:pt x="29153" y="20898"/>
                    <a:pt x="28846" y="20758"/>
                  </a:cubicBezTo>
                  <a:cubicBezTo>
                    <a:pt x="22341" y="17749"/>
                    <a:pt x="15898" y="14740"/>
                    <a:pt x="9393" y="11731"/>
                  </a:cubicBezTo>
                  <a:cubicBezTo>
                    <a:pt x="7630" y="10910"/>
                    <a:pt x="5867" y="10120"/>
                    <a:pt x="4104" y="9269"/>
                  </a:cubicBezTo>
                  <a:cubicBezTo>
                    <a:pt x="3071" y="8813"/>
                    <a:pt x="1399" y="8357"/>
                    <a:pt x="548" y="7627"/>
                  </a:cubicBezTo>
                  <a:cubicBezTo>
                    <a:pt x="578" y="7415"/>
                    <a:pt x="791" y="7111"/>
                    <a:pt x="882" y="6868"/>
                  </a:cubicBezTo>
                  <a:cubicBezTo>
                    <a:pt x="1308" y="6017"/>
                    <a:pt x="1672" y="5135"/>
                    <a:pt x="2098" y="4284"/>
                  </a:cubicBezTo>
                  <a:cubicBezTo>
                    <a:pt x="2681" y="3059"/>
                    <a:pt x="3265" y="1777"/>
                    <a:pt x="3848" y="547"/>
                  </a:cubicBezTo>
                  <a:close/>
                  <a:moveTo>
                    <a:pt x="3698" y="1"/>
                  </a:moveTo>
                  <a:cubicBezTo>
                    <a:pt x="3629" y="1"/>
                    <a:pt x="3564" y="36"/>
                    <a:pt x="3526" y="120"/>
                  </a:cubicBezTo>
                  <a:cubicBezTo>
                    <a:pt x="2371" y="2612"/>
                    <a:pt x="1216" y="5135"/>
                    <a:pt x="31" y="7627"/>
                  </a:cubicBezTo>
                  <a:cubicBezTo>
                    <a:pt x="1" y="7749"/>
                    <a:pt x="1" y="7901"/>
                    <a:pt x="122" y="7992"/>
                  </a:cubicBezTo>
                  <a:cubicBezTo>
                    <a:pt x="10153" y="12643"/>
                    <a:pt x="20214" y="17293"/>
                    <a:pt x="30244" y="21974"/>
                  </a:cubicBezTo>
                  <a:cubicBezTo>
                    <a:pt x="30285" y="21984"/>
                    <a:pt x="30329" y="21991"/>
                    <a:pt x="30372" y="21991"/>
                  </a:cubicBezTo>
                  <a:cubicBezTo>
                    <a:pt x="30457" y="21991"/>
                    <a:pt x="30538" y="21964"/>
                    <a:pt x="30579" y="21883"/>
                  </a:cubicBezTo>
                  <a:cubicBezTo>
                    <a:pt x="31764" y="19391"/>
                    <a:pt x="32919" y="16868"/>
                    <a:pt x="34074" y="14375"/>
                  </a:cubicBezTo>
                  <a:cubicBezTo>
                    <a:pt x="34135" y="14254"/>
                    <a:pt x="34135" y="14102"/>
                    <a:pt x="34013" y="14011"/>
                  </a:cubicBezTo>
                  <a:cubicBezTo>
                    <a:pt x="25229" y="9968"/>
                    <a:pt x="16505" y="5895"/>
                    <a:pt x="7721" y="1822"/>
                  </a:cubicBezTo>
                  <a:cubicBezTo>
                    <a:pt x="6414" y="1214"/>
                    <a:pt x="5168" y="637"/>
                    <a:pt x="3891" y="29"/>
                  </a:cubicBezTo>
                  <a:cubicBezTo>
                    <a:pt x="3862" y="19"/>
                    <a:pt x="3832" y="14"/>
                    <a:pt x="3803" y="14"/>
                  </a:cubicBezTo>
                  <a:cubicBezTo>
                    <a:pt x="3794" y="14"/>
                    <a:pt x="3785" y="15"/>
                    <a:pt x="3777" y="15"/>
                  </a:cubicBezTo>
                  <a:lnTo>
                    <a:pt x="3777" y="15"/>
                  </a:lnTo>
                  <a:cubicBezTo>
                    <a:pt x="3751" y="6"/>
                    <a:pt x="3724" y="1"/>
                    <a:pt x="369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5368150" y="4422075"/>
              <a:ext cx="531175" cy="364025"/>
            </a:xfrm>
            <a:custGeom>
              <a:avLst/>
              <a:gdLst/>
              <a:ahLst/>
              <a:cxnLst/>
              <a:rect l="l" t="t" r="r" b="b"/>
              <a:pathLst>
                <a:path w="21247" h="14561" extrusionOk="0">
                  <a:moveTo>
                    <a:pt x="2797" y="1"/>
                  </a:moveTo>
                  <a:lnTo>
                    <a:pt x="0" y="6019"/>
                  </a:lnTo>
                  <a:cubicBezTo>
                    <a:pt x="2979" y="7387"/>
                    <a:pt x="18481" y="14560"/>
                    <a:pt x="18481" y="14560"/>
                  </a:cubicBezTo>
                  <a:cubicBezTo>
                    <a:pt x="18785" y="13922"/>
                    <a:pt x="21247" y="8542"/>
                    <a:pt x="21247" y="8542"/>
                  </a:cubicBezTo>
                  <a:lnTo>
                    <a:pt x="2797"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5869675" y="4699450"/>
              <a:ext cx="525875" cy="271300"/>
            </a:xfrm>
            <a:custGeom>
              <a:avLst/>
              <a:gdLst/>
              <a:ahLst/>
              <a:cxnLst/>
              <a:rect l="l" t="t" r="r" b="b"/>
              <a:pathLst>
                <a:path w="21035" h="10852" extrusionOk="0">
                  <a:moveTo>
                    <a:pt x="669" y="0"/>
                  </a:moveTo>
                  <a:lnTo>
                    <a:pt x="1" y="1399"/>
                  </a:lnTo>
                  <a:cubicBezTo>
                    <a:pt x="3283" y="2918"/>
                    <a:pt x="20366" y="10852"/>
                    <a:pt x="20366" y="10852"/>
                  </a:cubicBezTo>
                  <a:cubicBezTo>
                    <a:pt x="20457" y="10730"/>
                    <a:pt x="21034" y="9453"/>
                    <a:pt x="21034" y="9453"/>
                  </a:cubicBezTo>
                  <a:lnTo>
                    <a:pt x="669" y="0"/>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5862825" y="4693100"/>
              <a:ext cx="538050" cy="284150"/>
            </a:xfrm>
            <a:custGeom>
              <a:avLst/>
              <a:gdLst/>
              <a:ahLst/>
              <a:cxnLst/>
              <a:rect l="l" t="t" r="r" b="b"/>
              <a:pathLst>
                <a:path w="21522" h="11366" extrusionOk="0">
                  <a:moveTo>
                    <a:pt x="1079" y="616"/>
                  </a:moveTo>
                  <a:cubicBezTo>
                    <a:pt x="6801" y="3252"/>
                    <a:pt x="12579" y="5918"/>
                    <a:pt x="18299" y="8613"/>
                  </a:cubicBezTo>
                  <a:cubicBezTo>
                    <a:pt x="18980" y="8939"/>
                    <a:pt x="20412" y="9294"/>
                    <a:pt x="20991" y="9874"/>
                  </a:cubicBezTo>
                  <a:lnTo>
                    <a:pt x="20991" y="9874"/>
                  </a:lnTo>
                  <a:cubicBezTo>
                    <a:pt x="20886" y="10168"/>
                    <a:pt x="20620" y="10717"/>
                    <a:pt x="20508" y="10843"/>
                  </a:cubicBezTo>
                  <a:lnTo>
                    <a:pt x="20508" y="10843"/>
                  </a:lnTo>
                  <a:cubicBezTo>
                    <a:pt x="20357" y="10794"/>
                    <a:pt x="20166" y="10662"/>
                    <a:pt x="20093" y="10589"/>
                  </a:cubicBezTo>
                  <a:cubicBezTo>
                    <a:pt x="16688" y="9008"/>
                    <a:pt x="13314" y="7428"/>
                    <a:pt x="9940" y="5878"/>
                  </a:cubicBezTo>
                  <a:cubicBezTo>
                    <a:pt x="7722" y="4844"/>
                    <a:pt x="5533" y="3841"/>
                    <a:pt x="3375" y="2838"/>
                  </a:cubicBezTo>
                  <a:cubicBezTo>
                    <a:pt x="2615" y="2504"/>
                    <a:pt x="1855" y="2169"/>
                    <a:pt x="1095" y="1774"/>
                  </a:cubicBezTo>
                  <a:cubicBezTo>
                    <a:pt x="1004" y="1744"/>
                    <a:pt x="822" y="1653"/>
                    <a:pt x="730" y="1622"/>
                  </a:cubicBezTo>
                  <a:cubicBezTo>
                    <a:pt x="707" y="1599"/>
                    <a:pt x="687" y="1582"/>
                    <a:pt x="669" y="1570"/>
                  </a:cubicBezTo>
                  <a:lnTo>
                    <a:pt x="669" y="1570"/>
                  </a:lnTo>
                  <a:cubicBezTo>
                    <a:pt x="669" y="1567"/>
                    <a:pt x="670" y="1564"/>
                    <a:pt x="670" y="1561"/>
                  </a:cubicBezTo>
                  <a:cubicBezTo>
                    <a:pt x="694" y="1268"/>
                    <a:pt x="915" y="917"/>
                    <a:pt x="1079" y="616"/>
                  </a:cubicBezTo>
                  <a:close/>
                  <a:moveTo>
                    <a:pt x="895" y="0"/>
                  </a:moveTo>
                  <a:cubicBezTo>
                    <a:pt x="820" y="0"/>
                    <a:pt x="747" y="39"/>
                    <a:pt x="700" y="133"/>
                  </a:cubicBezTo>
                  <a:cubicBezTo>
                    <a:pt x="487" y="589"/>
                    <a:pt x="275" y="1105"/>
                    <a:pt x="62" y="1561"/>
                  </a:cubicBezTo>
                  <a:cubicBezTo>
                    <a:pt x="1" y="1653"/>
                    <a:pt x="1" y="1805"/>
                    <a:pt x="123" y="1896"/>
                  </a:cubicBezTo>
                  <a:cubicBezTo>
                    <a:pt x="6931" y="5026"/>
                    <a:pt x="13709" y="8188"/>
                    <a:pt x="20488" y="11349"/>
                  </a:cubicBezTo>
                  <a:cubicBezTo>
                    <a:pt x="20528" y="11359"/>
                    <a:pt x="20572" y="11366"/>
                    <a:pt x="20616" y="11366"/>
                  </a:cubicBezTo>
                  <a:cubicBezTo>
                    <a:pt x="20704" y="11366"/>
                    <a:pt x="20792" y="11339"/>
                    <a:pt x="20852" y="11258"/>
                  </a:cubicBezTo>
                  <a:cubicBezTo>
                    <a:pt x="21065" y="10802"/>
                    <a:pt x="21248" y="10315"/>
                    <a:pt x="21491" y="9859"/>
                  </a:cubicBezTo>
                  <a:cubicBezTo>
                    <a:pt x="21521" y="9738"/>
                    <a:pt x="21521" y="9586"/>
                    <a:pt x="21400" y="9525"/>
                  </a:cubicBezTo>
                  <a:cubicBezTo>
                    <a:pt x="14648" y="6376"/>
                    <a:pt x="7897" y="3228"/>
                    <a:pt x="1116" y="109"/>
                  </a:cubicBezTo>
                  <a:lnTo>
                    <a:pt x="1116" y="109"/>
                  </a:lnTo>
                  <a:cubicBezTo>
                    <a:pt x="1057" y="43"/>
                    <a:pt x="974" y="0"/>
                    <a:pt x="895"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5818775" y="4615850"/>
              <a:ext cx="117800" cy="202175"/>
            </a:xfrm>
            <a:custGeom>
              <a:avLst/>
              <a:gdLst/>
              <a:ahLst/>
              <a:cxnLst/>
              <a:rect l="l" t="t" r="r" b="b"/>
              <a:pathLst>
                <a:path w="4712" h="8087" extrusionOk="0">
                  <a:moveTo>
                    <a:pt x="3496" y="1"/>
                  </a:moveTo>
                  <a:lnTo>
                    <a:pt x="0" y="7539"/>
                  </a:lnTo>
                  <a:cubicBezTo>
                    <a:pt x="182" y="7600"/>
                    <a:pt x="1216" y="8086"/>
                    <a:pt x="1216" y="8086"/>
                  </a:cubicBezTo>
                  <a:cubicBezTo>
                    <a:pt x="1581" y="7265"/>
                    <a:pt x="4711" y="578"/>
                    <a:pt x="4711" y="578"/>
                  </a:cubicBezTo>
                  <a:lnTo>
                    <a:pt x="3496" y="1"/>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5811925" y="4610175"/>
              <a:ext cx="129975" cy="214350"/>
            </a:xfrm>
            <a:custGeom>
              <a:avLst/>
              <a:gdLst/>
              <a:ahLst/>
              <a:cxnLst/>
              <a:rect l="l" t="t" r="r" b="b"/>
              <a:pathLst>
                <a:path w="5199" h="8574" extrusionOk="0">
                  <a:moveTo>
                    <a:pt x="3866" y="567"/>
                  </a:moveTo>
                  <a:cubicBezTo>
                    <a:pt x="4126" y="680"/>
                    <a:pt x="4404" y="795"/>
                    <a:pt x="4654" y="926"/>
                  </a:cubicBezTo>
                  <a:lnTo>
                    <a:pt x="4654" y="926"/>
                  </a:lnTo>
                  <a:cubicBezTo>
                    <a:pt x="4644" y="945"/>
                    <a:pt x="4633" y="965"/>
                    <a:pt x="4621" y="988"/>
                  </a:cubicBezTo>
                  <a:cubicBezTo>
                    <a:pt x="4225" y="1748"/>
                    <a:pt x="3922" y="2599"/>
                    <a:pt x="3526" y="3389"/>
                  </a:cubicBezTo>
                  <a:cubicBezTo>
                    <a:pt x="3040" y="4422"/>
                    <a:pt x="2584" y="5426"/>
                    <a:pt x="2098" y="6489"/>
                  </a:cubicBezTo>
                  <a:cubicBezTo>
                    <a:pt x="1885" y="6884"/>
                    <a:pt x="1703" y="7249"/>
                    <a:pt x="1551" y="7644"/>
                  </a:cubicBezTo>
                  <a:cubicBezTo>
                    <a:pt x="1520" y="7766"/>
                    <a:pt x="1459" y="7948"/>
                    <a:pt x="1368" y="8009"/>
                  </a:cubicBezTo>
                  <a:cubicBezTo>
                    <a:pt x="1367" y="8011"/>
                    <a:pt x="1365" y="8013"/>
                    <a:pt x="1364" y="8014"/>
                  </a:cubicBezTo>
                  <a:lnTo>
                    <a:pt x="1364" y="8014"/>
                  </a:lnTo>
                  <a:cubicBezTo>
                    <a:pt x="1356" y="8013"/>
                    <a:pt x="1347" y="8011"/>
                    <a:pt x="1338" y="8009"/>
                  </a:cubicBezTo>
                  <a:cubicBezTo>
                    <a:pt x="1138" y="7965"/>
                    <a:pt x="710" y="7692"/>
                    <a:pt x="542" y="7692"/>
                  </a:cubicBezTo>
                  <a:cubicBezTo>
                    <a:pt x="531" y="7692"/>
                    <a:pt x="522" y="7693"/>
                    <a:pt x="513" y="7696"/>
                  </a:cubicBezTo>
                  <a:lnTo>
                    <a:pt x="513" y="7696"/>
                  </a:lnTo>
                  <a:cubicBezTo>
                    <a:pt x="580" y="7538"/>
                    <a:pt x="738" y="7317"/>
                    <a:pt x="760" y="7249"/>
                  </a:cubicBezTo>
                  <a:cubicBezTo>
                    <a:pt x="1125" y="6429"/>
                    <a:pt x="1551" y="5547"/>
                    <a:pt x="1946" y="4726"/>
                  </a:cubicBezTo>
                  <a:cubicBezTo>
                    <a:pt x="2586" y="3330"/>
                    <a:pt x="3226" y="1961"/>
                    <a:pt x="3866" y="567"/>
                  </a:cubicBezTo>
                  <a:close/>
                  <a:moveTo>
                    <a:pt x="3717" y="1"/>
                  </a:moveTo>
                  <a:cubicBezTo>
                    <a:pt x="3644" y="1"/>
                    <a:pt x="3573" y="32"/>
                    <a:pt x="3526" y="106"/>
                  </a:cubicBezTo>
                  <a:cubicBezTo>
                    <a:pt x="2371" y="2629"/>
                    <a:pt x="1216" y="5122"/>
                    <a:pt x="31" y="7644"/>
                  </a:cubicBezTo>
                  <a:cubicBezTo>
                    <a:pt x="0" y="7766"/>
                    <a:pt x="0" y="7918"/>
                    <a:pt x="122" y="7979"/>
                  </a:cubicBezTo>
                  <a:cubicBezTo>
                    <a:pt x="548" y="8161"/>
                    <a:pt x="943" y="8374"/>
                    <a:pt x="1338" y="8556"/>
                  </a:cubicBezTo>
                  <a:cubicBezTo>
                    <a:pt x="1378" y="8566"/>
                    <a:pt x="1422" y="8573"/>
                    <a:pt x="1465" y="8573"/>
                  </a:cubicBezTo>
                  <a:cubicBezTo>
                    <a:pt x="1551" y="8573"/>
                    <a:pt x="1632" y="8546"/>
                    <a:pt x="1672" y="8465"/>
                  </a:cubicBezTo>
                  <a:cubicBezTo>
                    <a:pt x="2858" y="5973"/>
                    <a:pt x="3982" y="3450"/>
                    <a:pt x="5168" y="957"/>
                  </a:cubicBezTo>
                  <a:cubicBezTo>
                    <a:pt x="5198" y="836"/>
                    <a:pt x="5198" y="684"/>
                    <a:pt x="5107" y="623"/>
                  </a:cubicBezTo>
                  <a:cubicBezTo>
                    <a:pt x="4681" y="410"/>
                    <a:pt x="4256" y="228"/>
                    <a:pt x="3891" y="45"/>
                  </a:cubicBezTo>
                  <a:cubicBezTo>
                    <a:pt x="3871" y="37"/>
                    <a:pt x="3852" y="31"/>
                    <a:pt x="3832" y="27"/>
                  </a:cubicBezTo>
                  <a:lnTo>
                    <a:pt x="3832" y="27"/>
                  </a:lnTo>
                  <a:cubicBezTo>
                    <a:pt x="3796" y="10"/>
                    <a:pt x="3756" y="1"/>
                    <a:pt x="371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328650" y="4874100"/>
              <a:ext cx="122375" cy="158525"/>
            </a:xfrm>
            <a:custGeom>
              <a:avLst/>
              <a:gdLst/>
              <a:ahLst/>
              <a:cxnLst/>
              <a:rect l="l" t="t" r="r" b="b"/>
              <a:pathLst>
                <a:path w="4895" h="6341" extrusionOk="0">
                  <a:moveTo>
                    <a:pt x="3185" y="0"/>
                  </a:moveTo>
                  <a:cubicBezTo>
                    <a:pt x="2714" y="0"/>
                    <a:pt x="2426" y="665"/>
                    <a:pt x="1490" y="2771"/>
                  </a:cubicBezTo>
                  <a:cubicBezTo>
                    <a:pt x="791" y="4382"/>
                    <a:pt x="1" y="5750"/>
                    <a:pt x="700" y="6054"/>
                  </a:cubicBezTo>
                  <a:cubicBezTo>
                    <a:pt x="1092" y="6238"/>
                    <a:pt x="1365" y="6341"/>
                    <a:pt x="1578" y="6341"/>
                  </a:cubicBezTo>
                  <a:cubicBezTo>
                    <a:pt x="2143" y="6341"/>
                    <a:pt x="2293" y="5619"/>
                    <a:pt x="3131" y="3744"/>
                  </a:cubicBezTo>
                  <a:cubicBezTo>
                    <a:pt x="4378" y="887"/>
                    <a:pt x="4894" y="704"/>
                    <a:pt x="3678" y="157"/>
                  </a:cubicBezTo>
                  <a:cubicBezTo>
                    <a:pt x="3483" y="59"/>
                    <a:pt x="3326" y="0"/>
                    <a:pt x="3185" y="0"/>
                  </a:cubicBez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6307050" y="4869375"/>
              <a:ext cx="149300" cy="168350"/>
            </a:xfrm>
            <a:custGeom>
              <a:avLst/>
              <a:gdLst/>
              <a:ahLst/>
              <a:cxnLst/>
              <a:rect l="l" t="t" r="r" b="b"/>
              <a:pathLst>
                <a:path w="5972" h="6734" extrusionOk="0">
                  <a:moveTo>
                    <a:pt x="4220" y="468"/>
                  </a:moveTo>
                  <a:cubicBezTo>
                    <a:pt x="4226" y="468"/>
                    <a:pt x="4232" y="468"/>
                    <a:pt x="4238" y="468"/>
                  </a:cubicBezTo>
                  <a:cubicBezTo>
                    <a:pt x="5576" y="529"/>
                    <a:pt x="4664" y="1957"/>
                    <a:pt x="4360" y="2565"/>
                  </a:cubicBezTo>
                  <a:cubicBezTo>
                    <a:pt x="4056" y="3204"/>
                    <a:pt x="3752" y="3872"/>
                    <a:pt x="3448" y="4571"/>
                  </a:cubicBezTo>
                  <a:cubicBezTo>
                    <a:pt x="3266" y="5027"/>
                    <a:pt x="3114" y="5635"/>
                    <a:pt x="2810" y="6000"/>
                  </a:cubicBezTo>
                  <a:cubicBezTo>
                    <a:pt x="2655" y="6186"/>
                    <a:pt x="2461" y="6270"/>
                    <a:pt x="2274" y="6270"/>
                  </a:cubicBezTo>
                  <a:cubicBezTo>
                    <a:pt x="1911" y="6270"/>
                    <a:pt x="1574" y="5954"/>
                    <a:pt x="1594" y="5453"/>
                  </a:cubicBezTo>
                  <a:cubicBezTo>
                    <a:pt x="1624" y="4723"/>
                    <a:pt x="2263" y="3781"/>
                    <a:pt x="2567" y="3112"/>
                  </a:cubicBezTo>
                  <a:cubicBezTo>
                    <a:pt x="2577" y="3087"/>
                    <a:pt x="2583" y="3062"/>
                    <a:pt x="2586" y="3037"/>
                  </a:cubicBezTo>
                  <a:lnTo>
                    <a:pt x="2586" y="3037"/>
                  </a:lnTo>
                  <a:cubicBezTo>
                    <a:pt x="2865" y="2385"/>
                    <a:pt x="3428" y="468"/>
                    <a:pt x="4220" y="468"/>
                  </a:cubicBezTo>
                  <a:close/>
                  <a:moveTo>
                    <a:pt x="4156" y="1"/>
                  </a:moveTo>
                  <a:cubicBezTo>
                    <a:pt x="3026" y="1"/>
                    <a:pt x="2519" y="1974"/>
                    <a:pt x="2189" y="2825"/>
                  </a:cubicBezTo>
                  <a:lnTo>
                    <a:pt x="2189" y="2825"/>
                  </a:lnTo>
                  <a:cubicBezTo>
                    <a:pt x="2182" y="2838"/>
                    <a:pt x="2176" y="2853"/>
                    <a:pt x="2172" y="2869"/>
                  </a:cubicBezTo>
                  <a:cubicBezTo>
                    <a:pt x="2172" y="2869"/>
                    <a:pt x="2172" y="2869"/>
                    <a:pt x="2172" y="2869"/>
                  </a:cubicBezTo>
                  <a:lnTo>
                    <a:pt x="2172" y="2869"/>
                  </a:lnTo>
                  <a:cubicBezTo>
                    <a:pt x="2167" y="2878"/>
                    <a:pt x="2164" y="2886"/>
                    <a:pt x="2161" y="2895"/>
                  </a:cubicBezTo>
                  <a:lnTo>
                    <a:pt x="2161" y="2895"/>
                  </a:lnTo>
                  <a:cubicBezTo>
                    <a:pt x="1689" y="4003"/>
                    <a:pt x="0" y="6518"/>
                    <a:pt x="2232" y="6729"/>
                  </a:cubicBezTo>
                  <a:cubicBezTo>
                    <a:pt x="2270" y="6732"/>
                    <a:pt x="2307" y="6733"/>
                    <a:pt x="2342" y="6733"/>
                  </a:cubicBezTo>
                  <a:cubicBezTo>
                    <a:pt x="2734" y="6733"/>
                    <a:pt x="2985" y="6578"/>
                    <a:pt x="3235" y="6243"/>
                  </a:cubicBezTo>
                  <a:cubicBezTo>
                    <a:pt x="3935" y="5179"/>
                    <a:pt x="4299" y="3811"/>
                    <a:pt x="4846" y="2626"/>
                  </a:cubicBezTo>
                  <a:cubicBezTo>
                    <a:pt x="5363" y="1593"/>
                    <a:pt x="5971" y="590"/>
                    <a:pt x="4542" y="73"/>
                  </a:cubicBezTo>
                  <a:cubicBezTo>
                    <a:pt x="4406" y="23"/>
                    <a:pt x="4278" y="1"/>
                    <a:pt x="415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6071050" y="4725225"/>
              <a:ext cx="129200" cy="223825"/>
            </a:xfrm>
            <a:custGeom>
              <a:avLst/>
              <a:gdLst/>
              <a:ahLst/>
              <a:cxnLst/>
              <a:rect l="l" t="t" r="r" b="b"/>
              <a:pathLst>
                <a:path w="5168" h="8953" extrusionOk="0">
                  <a:moveTo>
                    <a:pt x="4127" y="0"/>
                  </a:moveTo>
                  <a:cubicBezTo>
                    <a:pt x="3928" y="0"/>
                    <a:pt x="3863" y="180"/>
                    <a:pt x="3618" y="672"/>
                  </a:cubicBezTo>
                  <a:cubicBezTo>
                    <a:pt x="2918" y="2009"/>
                    <a:pt x="2584" y="2738"/>
                    <a:pt x="1946" y="4137"/>
                  </a:cubicBezTo>
                  <a:lnTo>
                    <a:pt x="1915" y="4167"/>
                  </a:lnTo>
                  <a:cubicBezTo>
                    <a:pt x="1247" y="5596"/>
                    <a:pt x="943" y="6295"/>
                    <a:pt x="335" y="7663"/>
                  </a:cubicBezTo>
                  <a:cubicBezTo>
                    <a:pt x="31" y="8392"/>
                    <a:pt x="0" y="8422"/>
                    <a:pt x="426" y="8696"/>
                  </a:cubicBezTo>
                  <a:cubicBezTo>
                    <a:pt x="649" y="8858"/>
                    <a:pt x="912" y="8953"/>
                    <a:pt x="1108" y="8953"/>
                  </a:cubicBezTo>
                  <a:cubicBezTo>
                    <a:pt x="1206" y="8953"/>
                    <a:pt x="1287" y="8929"/>
                    <a:pt x="1338" y="8878"/>
                  </a:cubicBezTo>
                  <a:cubicBezTo>
                    <a:pt x="1520" y="8787"/>
                    <a:pt x="2888" y="5687"/>
                    <a:pt x="3314" y="4836"/>
                  </a:cubicBezTo>
                  <a:lnTo>
                    <a:pt x="3344" y="4775"/>
                  </a:lnTo>
                  <a:cubicBezTo>
                    <a:pt x="3769" y="3924"/>
                    <a:pt x="5168" y="884"/>
                    <a:pt x="5168" y="641"/>
                  </a:cubicBezTo>
                  <a:cubicBezTo>
                    <a:pt x="5168" y="459"/>
                    <a:pt x="4833" y="216"/>
                    <a:pt x="4408" y="64"/>
                  </a:cubicBezTo>
                  <a:cubicBezTo>
                    <a:pt x="4287" y="23"/>
                    <a:pt x="4199" y="0"/>
                    <a:pt x="4127"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6069525" y="4719625"/>
              <a:ext cx="141375" cy="234450"/>
            </a:xfrm>
            <a:custGeom>
              <a:avLst/>
              <a:gdLst/>
              <a:ahLst/>
              <a:cxnLst/>
              <a:rect l="l" t="t" r="r" b="b"/>
              <a:pathLst>
                <a:path w="5655" h="9378" extrusionOk="0">
                  <a:moveTo>
                    <a:pt x="4104" y="652"/>
                  </a:moveTo>
                  <a:cubicBezTo>
                    <a:pt x="4408" y="713"/>
                    <a:pt x="4712" y="835"/>
                    <a:pt x="4955" y="896"/>
                  </a:cubicBezTo>
                  <a:cubicBezTo>
                    <a:pt x="4925" y="987"/>
                    <a:pt x="4925" y="1048"/>
                    <a:pt x="4894" y="1169"/>
                  </a:cubicBezTo>
                  <a:cubicBezTo>
                    <a:pt x="4925" y="1625"/>
                    <a:pt x="4195" y="2719"/>
                    <a:pt x="4013" y="3145"/>
                  </a:cubicBezTo>
                  <a:cubicBezTo>
                    <a:pt x="3739" y="3753"/>
                    <a:pt x="3496" y="4330"/>
                    <a:pt x="3192" y="4908"/>
                  </a:cubicBezTo>
                  <a:cubicBezTo>
                    <a:pt x="3170" y="4952"/>
                    <a:pt x="3166" y="4998"/>
                    <a:pt x="3175" y="5041"/>
                  </a:cubicBezTo>
                  <a:lnTo>
                    <a:pt x="3175" y="5041"/>
                  </a:lnTo>
                  <a:cubicBezTo>
                    <a:pt x="2710" y="6070"/>
                    <a:pt x="2316" y="7519"/>
                    <a:pt x="1581" y="8342"/>
                  </a:cubicBezTo>
                  <a:cubicBezTo>
                    <a:pt x="1448" y="8520"/>
                    <a:pt x="1233" y="8877"/>
                    <a:pt x="960" y="8877"/>
                  </a:cubicBezTo>
                  <a:cubicBezTo>
                    <a:pt x="861" y="8877"/>
                    <a:pt x="753" y="8829"/>
                    <a:pt x="639" y="8707"/>
                  </a:cubicBezTo>
                  <a:cubicBezTo>
                    <a:pt x="305" y="8342"/>
                    <a:pt x="1064" y="7096"/>
                    <a:pt x="1095" y="6944"/>
                  </a:cubicBezTo>
                  <a:cubicBezTo>
                    <a:pt x="1429" y="6124"/>
                    <a:pt x="1824" y="5272"/>
                    <a:pt x="2189" y="4482"/>
                  </a:cubicBezTo>
                  <a:cubicBezTo>
                    <a:pt x="2584" y="3631"/>
                    <a:pt x="2949" y="2841"/>
                    <a:pt x="3375" y="2051"/>
                  </a:cubicBezTo>
                  <a:cubicBezTo>
                    <a:pt x="3527" y="1747"/>
                    <a:pt x="3830" y="713"/>
                    <a:pt x="4104" y="652"/>
                  </a:cubicBezTo>
                  <a:close/>
                  <a:moveTo>
                    <a:pt x="4427" y="1"/>
                  </a:moveTo>
                  <a:cubicBezTo>
                    <a:pt x="3125" y="1"/>
                    <a:pt x="2070" y="3576"/>
                    <a:pt x="1764" y="4239"/>
                  </a:cubicBezTo>
                  <a:cubicBezTo>
                    <a:pt x="1429" y="4999"/>
                    <a:pt x="1095" y="5728"/>
                    <a:pt x="791" y="6488"/>
                  </a:cubicBezTo>
                  <a:cubicBezTo>
                    <a:pt x="548" y="6975"/>
                    <a:pt x="1" y="7856"/>
                    <a:pt x="31" y="8403"/>
                  </a:cubicBezTo>
                  <a:cubicBezTo>
                    <a:pt x="31" y="8920"/>
                    <a:pt x="335" y="9346"/>
                    <a:pt x="1004" y="9376"/>
                  </a:cubicBezTo>
                  <a:cubicBezTo>
                    <a:pt x="1031" y="9377"/>
                    <a:pt x="1057" y="9378"/>
                    <a:pt x="1082" y="9378"/>
                  </a:cubicBezTo>
                  <a:cubicBezTo>
                    <a:pt x="1708" y="9378"/>
                    <a:pt x="1775" y="9019"/>
                    <a:pt x="2068" y="8464"/>
                  </a:cubicBezTo>
                  <a:cubicBezTo>
                    <a:pt x="2615" y="7400"/>
                    <a:pt x="3101" y="6276"/>
                    <a:pt x="3648" y="5151"/>
                  </a:cubicBezTo>
                  <a:cubicBezTo>
                    <a:pt x="3663" y="5111"/>
                    <a:pt x="3666" y="5070"/>
                    <a:pt x="3659" y="5030"/>
                  </a:cubicBezTo>
                  <a:lnTo>
                    <a:pt x="3659" y="5030"/>
                  </a:lnTo>
                  <a:cubicBezTo>
                    <a:pt x="4132" y="3998"/>
                    <a:pt x="4603" y="2993"/>
                    <a:pt x="5046" y="1959"/>
                  </a:cubicBezTo>
                  <a:cubicBezTo>
                    <a:pt x="5320" y="1412"/>
                    <a:pt x="5654" y="987"/>
                    <a:pt x="5198" y="440"/>
                  </a:cubicBezTo>
                  <a:cubicBezTo>
                    <a:pt x="4934" y="132"/>
                    <a:pt x="4676" y="1"/>
                    <a:pt x="442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5445325" y="4417975"/>
              <a:ext cx="52075" cy="93350"/>
            </a:xfrm>
            <a:custGeom>
              <a:avLst/>
              <a:gdLst/>
              <a:ahLst/>
              <a:cxnLst/>
              <a:rect l="l" t="t" r="r" b="b"/>
              <a:pathLst>
                <a:path w="2083" h="3734" extrusionOk="0">
                  <a:moveTo>
                    <a:pt x="1781" y="0"/>
                  </a:moveTo>
                  <a:cubicBezTo>
                    <a:pt x="1711" y="0"/>
                    <a:pt x="1642" y="39"/>
                    <a:pt x="1594" y="135"/>
                  </a:cubicBezTo>
                  <a:cubicBezTo>
                    <a:pt x="1108" y="1198"/>
                    <a:pt x="591" y="2293"/>
                    <a:pt x="105" y="3357"/>
                  </a:cubicBezTo>
                  <a:cubicBezTo>
                    <a:pt x="0" y="3545"/>
                    <a:pt x="169" y="3733"/>
                    <a:pt x="334" y="3733"/>
                  </a:cubicBezTo>
                  <a:cubicBezTo>
                    <a:pt x="409" y="3733"/>
                    <a:pt x="483" y="3694"/>
                    <a:pt x="530" y="3600"/>
                  </a:cubicBezTo>
                  <a:cubicBezTo>
                    <a:pt x="1017" y="2536"/>
                    <a:pt x="1534" y="1411"/>
                    <a:pt x="2020" y="347"/>
                  </a:cubicBezTo>
                  <a:cubicBezTo>
                    <a:pt x="2082" y="181"/>
                    <a:pt x="1931" y="0"/>
                    <a:pt x="178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5508925" y="4439850"/>
              <a:ext cx="35300" cy="57025"/>
            </a:xfrm>
            <a:custGeom>
              <a:avLst/>
              <a:gdLst/>
              <a:ahLst/>
              <a:cxnLst/>
              <a:rect l="l" t="t" r="r" b="b"/>
              <a:pathLst>
                <a:path w="1412" h="2281" extrusionOk="0">
                  <a:moveTo>
                    <a:pt x="1106" y="0"/>
                  </a:moveTo>
                  <a:cubicBezTo>
                    <a:pt x="1031" y="0"/>
                    <a:pt x="954" y="41"/>
                    <a:pt x="904" y="141"/>
                  </a:cubicBezTo>
                  <a:cubicBezTo>
                    <a:pt x="661" y="749"/>
                    <a:pt x="357" y="1296"/>
                    <a:pt x="84" y="1904"/>
                  </a:cubicBezTo>
                  <a:cubicBezTo>
                    <a:pt x="0" y="2092"/>
                    <a:pt x="176" y="2281"/>
                    <a:pt x="333" y="2281"/>
                  </a:cubicBezTo>
                  <a:cubicBezTo>
                    <a:pt x="404" y="2281"/>
                    <a:pt x="471" y="2242"/>
                    <a:pt x="509" y="2147"/>
                  </a:cubicBezTo>
                  <a:cubicBezTo>
                    <a:pt x="752" y="1539"/>
                    <a:pt x="1056" y="962"/>
                    <a:pt x="1330" y="354"/>
                  </a:cubicBezTo>
                  <a:cubicBezTo>
                    <a:pt x="1412" y="170"/>
                    <a:pt x="1260" y="0"/>
                    <a:pt x="11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8"/>
            <p:cNvSpPr/>
            <p:nvPr/>
          </p:nvSpPr>
          <p:spPr>
            <a:xfrm>
              <a:off x="5539325" y="4461300"/>
              <a:ext cx="51300" cy="93025"/>
            </a:xfrm>
            <a:custGeom>
              <a:avLst/>
              <a:gdLst/>
              <a:ahLst/>
              <a:cxnLst/>
              <a:rect l="l" t="t" r="r" b="b"/>
              <a:pathLst>
                <a:path w="2052" h="3721" extrusionOk="0">
                  <a:moveTo>
                    <a:pt x="1733" y="1"/>
                  </a:moveTo>
                  <a:cubicBezTo>
                    <a:pt x="1661" y="1"/>
                    <a:pt x="1590" y="39"/>
                    <a:pt x="1543" y="134"/>
                  </a:cubicBezTo>
                  <a:cubicBezTo>
                    <a:pt x="1056" y="1198"/>
                    <a:pt x="570" y="2323"/>
                    <a:pt x="84" y="3386"/>
                  </a:cubicBezTo>
                  <a:cubicBezTo>
                    <a:pt x="0" y="3553"/>
                    <a:pt x="174" y="3720"/>
                    <a:pt x="331" y="3720"/>
                  </a:cubicBezTo>
                  <a:cubicBezTo>
                    <a:pt x="403" y="3720"/>
                    <a:pt x="471" y="3685"/>
                    <a:pt x="509" y="3599"/>
                  </a:cubicBezTo>
                  <a:cubicBezTo>
                    <a:pt x="995" y="2535"/>
                    <a:pt x="1482" y="1441"/>
                    <a:pt x="1968" y="377"/>
                  </a:cubicBezTo>
                  <a:cubicBezTo>
                    <a:pt x="2052" y="189"/>
                    <a:pt x="1891" y="1"/>
                    <a:pt x="173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8"/>
            <p:cNvSpPr/>
            <p:nvPr/>
          </p:nvSpPr>
          <p:spPr>
            <a:xfrm>
              <a:off x="5603200" y="4483350"/>
              <a:ext cx="35300" cy="56675"/>
            </a:xfrm>
            <a:custGeom>
              <a:avLst/>
              <a:gdLst/>
              <a:ahLst/>
              <a:cxnLst/>
              <a:rect l="l" t="t" r="r" b="b"/>
              <a:pathLst>
                <a:path w="1412" h="2267" extrusionOk="0">
                  <a:moveTo>
                    <a:pt x="1093" y="0"/>
                  </a:moveTo>
                  <a:cubicBezTo>
                    <a:pt x="1021" y="0"/>
                    <a:pt x="950" y="39"/>
                    <a:pt x="903" y="134"/>
                  </a:cubicBezTo>
                  <a:cubicBezTo>
                    <a:pt x="629" y="742"/>
                    <a:pt x="325" y="1319"/>
                    <a:pt x="82" y="1927"/>
                  </a:cubicBezTo>
                  <a:cubicBezTo>
                    <a:pt x="0" y="2111"/>
                    <a:pt x="152" y="2267"/>
                    <a:pt x="297" y="2267"/>
                  </a:cubicBezTo>
                  <a:cubicBezTo>
                    <a:pt x="368" y="2267"/>
                    <a:pt x="437" y="2230"/>
                    <a:pt x="477" y="2140"/>
                  </a:cubicBezTo>
                  <a:cubicBezTo>
                    <a:pt x="751" y="1532"/>
                    <a:pt x="1055" y="985"/>
                    <a:pt x="1328" y="377"/>
                  </a:cubicBezTo>
                  <a:cubicBezTo>
                    <a:pt x="1412" y="189"/>
                    <a:pt x="1251" y="0"/>
                    <a:pt x="109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8"/>
            <p:cNvSpPr/>
            <p:nvPr/>
          </p:nvSpPr>
          <p:spPr>
            <a:xfrm>
              <a:off x="5632250" y="4505350"/>
              <a:ext cx="52600" cy="92675"/>
            </a:xfrm>
            <a:custGeom>
              <a:avLst/>
              <a:gdLst/>
              <a:ahLst/>
              <a:cxnLst/>
              <a:rect l="l" t="t" r="r" b="b"/>
              <a:pathLst>
                <a:path w="2104" h="3707" extrusionOk="0">
                  <a:moveTo>
                    <a:pt x="1787" y="1"/>
                  </a:moveTo>
                  <a:cubicBezTo>
                    <a:pt x="1715" y="1"/>
                    <a:pt x="1643" y="39"/>
                    <a:pt x="1595" y="135"/>
                  </a:cubicBezTo>
                  <a:cubicBezTo>
                    <a:pt x="1108" y="1199"/>
                    <a:pt x="622" y="2293"/>
                    <a:pt x="105" y="3357"/>
                  </a:cubicBezTo>
                  <a:cubicBezTo>
                    <a:pt x="0" y="3546"/>
                    <a:pt x="172" y="3707"/>
                    <a:pt x="338" y="3707"/>
                  </a:cubicBezTo>
                  <a:cubicBezTo>
                    <a:pt x="411" y="3707"/>
                    <a:pt x="484" y="3675"/>
                    <a:pt x="531" y="3600"/>
                  </a:cubicBezTo>
                  <a:cubicBezTo>
                    <a:pt x="1017" y="2536"/>
                    <a:pt x="1534" y="1412"/>
                    <a:pt x="2020" y="348"/>
                  </a:cubicBezTo>
                  <a:cubicBezTo>
                    <a:pt x="2103" y="181"/>
                    <a:pt x="1945" y="1"/>
                    <a:pt x="178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8"/>
            <p:cNvSpPr/>
            <p:nvPr/>
          </p:nvSpPr>
          <p:spPr>
            <a:xfrm>
              <a:off x="5696075" y="4527225"/>
              <a:ext cx="36100" cy="56700"/>
            </a:xfrm>
            <a:custGeom>
              <a:avLst/>
              <a:gdLst/>
              <a:ahLst/>
              <a:cxnLst/>
              <a:rect l="l" t="t" r="r" b="b"/>
              <a:pathLst>
                <a:path w="1444" h="2268" extrusionOk="0">
                  <a:moveTo>
                    <a:pt x="1152" y="1"/>
                  </a:moveTo>
                  <a:cubicBezTo>
                    <a:pt x="1080" y="1"/>
                    <a:pt x="1007" y="42"/>
                    <a:pt x="957" y="142"/>
                  </a:cubicBezTo>
                  <a:cubicBezTo>
                    <a:pt x="683" y="749"/>
                    <a:pt x="379" y="1297"/>
                    <a:pt x="106" y="1905"/>
                  </a:cubicBezTo>
                  <a:cubicBezTo>
                    <a:pt x="1" y="2093"/>
                    <a:pt x="171" y="2268"/>
                    <a:pt x="336" y="2268"/>
                  </a:cubicBezTo>
                  <a:cubicBezTo>
                    <a:pt x="411" y="2268"/>
                    <a:pt x="484" y="2232"/>
                    <a:pt x="531" y="2148"/>
                  </a:cubicBezTo>
                  <a:cubicBezTo>
                    <a:pt x="805" y="1540"/>
                    <a:pt x="1109" y="962"/>
                    <a:pt x="1382" y="354"/>
                  </a:cubicBezTo>
                  <a:cubicBezTo>
                    <a:pt x="1443" y="171"/>
                    <a:pt x="1299" y="1"/>
                    <a:pt x="115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8"/>
            <p:cNvSpPr/>
            <p:nvPr/>
          </p:nvSpPr>
          <p:spPr>
            <a:xfrm>
              <a:off x="5726200" y="4548700"/>
              <a:ext cx="51600" cy="92850"/>
            </a:xfrm>
            <a:custGeom>
              <a:avLst/>
              <a:gdLst/>
              <a:ahLst/>
              <a:cxnLst/>
              <a:rect l="l" t="t" r="r" b="b"/>
              <a:pathLst>
                <a:path w="2064" h="3714" extrusionOk="0">
                  <a:moveTo>
                    <a:pt x="1759" y="0"/>
                  </a:moveTo>
                  <a:cubicBezTo>
                    <a:pt x="1691" y="0"/>
                    <a:pt x="1623" y="39"/>
                    <a:pt x="1575" y="134"/>
                  </a:cubicBezTo>
                  <a:cubicBezTo>
                    <a:pt x="1089" y="1197"/>
                    <a:pt x="572" y="2322"/>
                    <a:pt x="86" y="3386"/>
                  </a:cubicBezTo>
                  <a:cubicBezTo>
                    <a:pt x="1" y="3535"/>
                    <a:pt x="184" y="3714"/>
                    <a:pt x="343" y="3714"/>
                  </a:cubicBezTo>
                  <a:cubicBezTo>
                    <a:pt x="411" y="3714"/>
                    <a:pt x="475" y="3681"/>
                    <a:pt x="511" y="3599"/>
                  </a:cubicBezTo>
                  <a:cubicBezTo>
                    <a:pt x="998" y="2535"/>
                    <a:pt x="1484" y="1441"/>
                    <a:pt x="2001" y="377"/>
                  </a:cubicBezTo>
                  <a:cubicBezTo>
                    <a:pt x="2064" y="189"/>
                    <a:pt x="1910" y="0"/>
                    <a:pt x="175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8"/>
            <p:cNvSpPr/>
            <p:nvPr/>
          </p:nvSpPr>
          <p:spPr>
            <a:xfrm>
              <a:off x="5790050" y="4570725"/>
              <a:ext cx="35400" cy="56400"/>
            </a:xfrm>
            <a:custGeom>
              <a:avLst/>
              <a:gdLst/>
              <a:ahLst/>
              <a:cxnLst/>
              <a:rect l="l" t="t" r="r" b="b"/>
              <a:pathLst>
                <a:path w="1416" h="2256" extrusionOk="0">
                  <a:moveTo>
                    <a:pt x="1096" y="1"/>
                  </a:moveTo>
                  <a:cubicBezTo>
                    <a:pt x="1024" y="1"/>
                    <a:pt x="953" y="39"/>
                    <a:pt x="906" y="134"/>
                  </a:cubicBezTo>
                  <a:cubicBezTo>
                    <a:pt x="632" y="742"/>
                    <a:pt x="359" y="1320"/>
                    <a:pt x="85" y="1927"/>
                  </a:cubicBezTo>
                  <a:cubicBezTo>
                    <a:pt x="0" y="2076"/>
                    <a:pt x="183" y="2255"/>
                    <a:pt x="332" y="2255"/>
                  </a:cubicBezTo>
                  <a:cubicBezTo>
                    <a:pt x="396" y="2255"/>
                    <a:pt x="453" y="2222"/>
                    <a:pt x="480" y="2140"/>
                  </a:cubicBezTo>
                  <a:cubicBezTo>
                    <a:pt x="754" y="1532"/>
                    <a:pt x="1058" y="985"/>
                    <a:pt x="1331" y="377"/>
                  </a:cubicBezTo>
                  <a:cubicBezTo>
                    <a:pt x="1415" y="189"/>
                    <a:pt x="1254" y="1"/>
                    <a:pt x="109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8"/>
            <p:cNvSpPr/>
            <p:nvPr/>
          </p:nvSpPr>
          <p:spPr>
            <a:xfrm>
              <a:off x="5820525" y="4591825"/>
              <a:ext cx="51225" cy="92925"/>
            </a:xfrm>
            <a:custGeom>
              <a:avLst/>
              <a:gdLst/>
              <a:ahLst/>
              <a:cxnLst/>
              <a:rect l="l" t="t" r="r" b="b"/>
              <a:pathLst>
                <a:path w="2049" h="3717" extrusionOk="0">
                  <a:moveTo>
                    <a:pt x="1743" y="0"/>
                  </a:moveTo>
                  <a:cubicBezTo>
                    <a:pt x="1667" y="0"/>
                    <a:pt x="1591" y="41"/>
                    <a:pt x="1541" y="141"/>
                  </a:cubicBezTo>
                  <a:cubicBezTo>
                    <a:pt x="1055" y="1205"/>
                    <a:pt x="568" y="2299"/>
                    <a:pt x="82" y="3363"/>
                  </a:cubicBezTo>
                  <a:cubicBezTo>
                    <a:pt x="0" y="3547"/>
                    <a:pt x="165" y="3717"/>
                    <a:pt x="319" y="3717"/>
                  </a:cubicBezTo>
                  <a:cubicBezTo>
                    <a:pt x="395" y="3717"/>
                    <a:pt x="468" y="3676"/>
                    <a:pt x="508" y="3576"/>
                  </a:cubicBezTo>
                  <a:cubicBezTo>
                    <a:pt x="994" y="2512"/>
                    <a:pt x="1480" y="1418"/>
                    <a:pt x="1967" y="354"/>
                  </a:cubicBezTo>
                  <a:cubicBezTo>
                    <a:pt x="2048" y="170"/>
                    <a:pt x="1897" y="0"/>
                    <a:pt x="174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38"/>
          <p:cNvSpPr txBox="1">
            <a:spLocks noGrp="1"/>
          </p:cNvSpPr>
          <p:nvPr>
            <p:ph type="ctrTitle"/>
          </p:nvPr>
        </p:nvSpPr>
        <p:spPr>
          <a:xfrm>
            <a:off x="2418588" y="1480956"/>
            <a:ext cx="6639687" cy="21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21AIE304 </a:t>
            </a:r>
            <a:br>
              <a:rPr lang="en" sz="4400" dirty="0"/>
            </a:br>
            <a:r>
              <a:rPr lang="en" sz="4400" dirty="0"/>
              <a:t>Big Data and Database Management System </a:t>
            </a:r>
            <a:br>
              <a:rPr lang="en" sz="4400" dirty="0"/>
            </a:br>
            <a:r>
              <a:rPr lang="en" sz="4400" dirty="0">
                <a:solidFill>
                  <a:schemeClr val="accent1"/>
                </a:solidFill>
              </a:rPr>
              <a:t>PROJECT</a:t>
            </a:r>
            <a:endParaRPr sz="4400" dirty="0">
              <a:solidFill>
                <a:schemeClr val="accent1"/>
              </a:solidFill>
            </a:endParaRPr>
          </a:p>
        </p:txBody>
      </p:sp>
      <p:sp>
        <p:nvSpPr>
          <p:cNvPr id="3154" name="Google Shape;3154;p38"/>
          <p:cNvSpPr txBox="1">
            <a:spLocks noGrp="1"/>
          </p:cNvSpPr>
          <p:nvPr>
            <p:ph type="subTitle" idx="1"/>
          </p:nvPr>
        </p:nvSpPr>
        <p:spPr>
          <a:xfrm>
            <a:off x="2540838" y="3799879"/>
            <a:ext cx="40137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t>By</a:t>
            </a:r>
          </a:p>
          <a:p>
            <a:pPr marL="0" lvl="0" indent="0" algn="l" rtl="0">
              <a:spcBef>
                <a:spcPts val="0"/>
              </a:spcBef>
              <a:spcAft>
                <a:spcPts val="0"/>
              </a:spcAft>
              <a:buNone/>
            </a:pPr>
            <a:r>
              <a:rPr lang="en-US" sz="2000" b="1" dirty="0"/>
              <a:t>Team-06</a:t>
            </a:r>
            <a:endParaRPr sz="2000" b="1" dirty="0"/>
          </a:p>
        </p:txBody>
      </p:sp>
      <p:grpSp>
        <p:nvGrpSpPr>
          <p:cNvPr id="3155" name="Google Shape;3155;p38"/>
          <p:cNvGrpSpPr/>
          <p:nvPr/>
        </p:nvGrpSpPr>
        <p:grpSpPr>
          <a:xfrm>
            <a:off x="6753613" y="3960784"/>
            <a:ext cx="966640" cy="947228"/>
            <a:chOff x="3340750" y="1298825"/>
            <a:chExt cx="801725" cy="785625"/>
          </a:xfrm>
        </p:grpSpPr>
        <p:sp>
          <p:nvSpPr>
            <p:cNvPr id="3156" name="Google Shape;3156;p38"/>
            <p:cNvSpPr/>
            <p:nvPr/>
          </p:nvSpPr>
          <p:spPr>
            <a:xfrm>
              <a:off x="3827075" y="1900025"/>
              <a:ext cx="111825" cy="119100"/>
            </a:xfrm>
            <a:custGeom>
              <a:avLst/>
              <a:gdLst/>
              <a:ahLst/>
              <a:cxnLst/>
              <a:rect l="l" t="t" r="r" b="b"/>
              <a:pathLst>
                <a:path w="4473" h="4764" extrusionOk="0">
                  <a:moveTo>
                    <a:pt x="1065" y="0"/>
                  </a:moveTo>
                  <a:lnTo>
                    <a:pt x="1" y="486"/>
                  </a:lnTo>
                  <a:cubicBezTo>
                    <a:pt x="396" y="1307"/>
                    <a:pt x="1278" y="2918"/>
                    <a:pt x="1278" y="2918"/>
                  </a:cubicBezTo>
                  <a:cubicBezTo>
                    <a:pt x="396" y="3252"/>
                    <a:pt x="92" y="4012"/>
                    <a:pt x="822" y="4620"/>
                  </a:cubicBezTo>
                  <a:cubicBezTo>
                    <a:pt x="917" y="4722"/>
                    <a:pt x="1061" y="4764"/>
                    <a:pt x="1233" y="4764"/>
                  </a:cubicBezTo>
                  <a:cubicBezTo>
                    <a:pt x="1882" y="4764"/>
                    <a:pt x="2936" y="4168"/>
                    <a:pt x="3344" y="3952"/>
                  </a:cubicBezTo>
                  <a:cubicBezTo>
                    <a:pt x="4472" y="3375"/>
                    <a:pt x="3905" y="2158"/>
                    <a:pt x="2939" y="2158"/>
                  </a:cubicBezTo>
                  <a:cubicBezTo>
                    <a:pt x="2733" y="2158"/>
                    <a:pt x="2510" y="2213"/>
                    <a:pt x="2281" y="2341"/>
                  </a:cubicBezTo>
                  <a:cubicBezTo>
                    <a:pt x="2281" y="2341"/>
                    <a:pt x="1733" y="1489"/>
                    <a:pt x="1065"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8"/>
            <p:cNvSpPr/>
            <p:nvPr/>
          </p:nvSpPr>
          <p:spPr>
            <a:xfrm>
              <a:off x="3819150" y="1893575"/>
              <a:ext cx="118900" cy="130250"/>
            </a:xfrm>
            <a:custGeom>
              <a:avLst/>
              <a:gdLst/>
              <a:ahLst/>
              <a:cxnLst/>
              <a:rect l="l" t="t" r="r" b="b"/>
              <a:pathLst>
                <a:path w="4756" h="5210" extrusionOk="0">
                  <a:moveTo>
                    <a:pt x="1404" y="0"/>
                  </a:moveTo>
                  <a:cubicBezTo>
                    <a:pt x="1237" y="0"/>
                    <a:pt x="1063" y="168"/>
                    <a:pt x="1169" y="380"/>
                  </a:cubicBezTo>
                  <a:cubicBezTo>
                    <a:pt x="1564" y="1170"/>
                    <a:pt x="1929" y="1991"/>
                    <a:pt x="2385" y="2690"/>
                  </a:cubicBezTo>
                  <a:cubicBezTo>
                    <a:pt x="2446" y="2771"/>
                    <a:pt x="2520" y="2811"/>
                    <a:pt x="2608" y="2811"/>
                  </a:cubicBezTo>
                  <a:cubicBezTo>
                    <a:pt x="2652" y="2811"/>
                    <a:pt x="2699" y="2801"/>
                    <a:pt x="2750" y="2781"/>
                  </a:cubicBezTo>
                  <a:cubicBezTo>
                    <a:pt x="2888" y="2712"/>
                    <a:pt x="3054" y="2677"/>
                    <a:pt x="3220" y="2677"/>
                  </a:cubicBezTo>
                  <a:cubicBezTo>
                    <a:pt x="3708" y="2677"/>
                    <a:pt x="4192" y="2974"/>
                    <a:pt x="3965" y="3541"/>
                  </a:cubicBezTo>
                  <a:cubicBezTo>
                    <a:pt x="3813" y="3875"/>
                    <a:pt x="3449" y="4027"/>
                    <a:pt x="3114" y="4210"/>
                  </a:cubicBezTo>
                  <a:cubicBezTo>
                    <a:pt x="2810" y="4361"/>
                    <a:pt x="2506" y="4513"/>
                    <a:pt x="2202" y="4635"/>
                  </a:cubicBezTo>
                  <a:cubicBezTo>
                    <a:pt x="2067" y="4662"/>
                    <a:pt x="1884" y="4761"/>
                    <a:pt x="1738" y="4761"/>
                  </a:cubicBezTo>
                  <a:cubicBezTo>
                    <a:pt x="1720" y="4761"/>
                    <a:pt x="1702" y="4760"/>
                    <a:pt x="1686" y="4757"/>
                  </a:cubicBezTo>
                  <a:cubicBezTo>
                    <a:pt x="1647" y="4765"/>
                    <a:pt x="1611" y="4770"/>
                    <a:pt x="1579" y="4770"/>
                  </a:cubicBezTo>
                  <a:cubicBezTo>
                    <a:pt x="1381" y="4770"/>
                    <a:pt x="1295" y="4610"/>
                    <a:pt x="1321" y="4270"/>
                  </a:cubicBezTo>
                  <a:cubicBezTo>
                    <a:pt x="987" y="3845"/>
                    <a:pt x="1108" y="3541"/>
                    <a:pt x="1686" y="3419"/>
                  </a:cubicBezTo>
                  <a:cubicBezTo>
                    <a:pt x="1838" y="3358"/>
                    <a:pt x="1898" y="3237"/>
                    <a:pt x="1838" y="3085"/>
                  </a:cubicBezTo>
                  <a:cubicBezTo>
                    <a:pt x="1412" y="2295"/>
                    <a:pt x="956" y="1474"/>
                    <a:pt x="531" y="653"/>
                  </a:cubicBezTo>
                  <a:cubicBezTo>
                    <a:pt x="483" y="567"/>
                    <a:pt x="408" y="532"/>
                    <a:pt x="333" y="532"/>
                  </a:cubicBezTo>
                  <a:cubicBezTo>
                    <a:pt x="168" y="532"/>
                    <a:pt x="1" y="699"/>
                    <a:pt x="105" y="866"/>
                  </a:cubicBezTo>
                  <a:cubicBezTo>
                    <a:pt x="494" y="1588"/>
                    <a:pt x="883" y="2361"/>
                    <a:pt x="1295" y="3092"/>
                  </a:cubicBezTo>
                  <a:lnTo>
                    <a:pt x="1295" y="3092"/>
                  </a:lnTo>
                  <a:cubicBezTo>
                    <a:pt x="628" y="3464"/>
                    <a:pt x="239" y="4117"/>
                    <a:pt x="804" y="4817"/>
                  </a:cubicBezTo>
                  <a:cubicBezTo>
                    <a:pt x="1034" y="5104"/>
                    <a:pt x="1328" y="5209"/>
                    <a:pt x="1644" y="5209"/>
                  </a:cubicBezTo>
                  <a:cubicBezTo>
                    <a:pt x="2167" y="5209"/>
                    <a:pt x="2751" y="4923"/>
                    <a:pt x="3206" y="4696"/>
                  </a:cubicBezTo>
                  <a:cubicBezTo>
                    <a:pt x="3874" y="4361"/>
                    <a:pt x="4756" y="3906"/>
                    <a:pt x="4482" y="2994"/>
                  </a:cubicBezTo>
                  <a:cubicBezTo>
                    <a:pt x="4302" y="2414"/>
                    <a:pt x="3820" y="2176"/>
                    <a:pt x="3295" y="2176"/>
                  </a:cubicBezTo>
                  <a:cubicBezTo>
                    <a:pt x="3105" y="2176"/>
                    <a:pt x="2910" y="2207"/>
                    <a:pt x="2721" y="2265"/>
                  </a:cubicBezTo>
                  <a:lnTo>
                    <a:pt x="2721" y="2265"/>
                  </a:lnTo>
                  <a:cubicBezTo>
                    <a:pt x="2302" y="1552"/>
                    <a:pt x="1935" y="816"/>
                    <a:pt x="1595" y="106"/>
                  </a:cubicBezTo>
                  <a:cubicBezTo>
                    <a:pt x="1548" y="32"/>
                    <a:pt x="1477" y="0"/>
                    <a:pt x="140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8"/>
            <p:cNvSpPr/>
            <p:nvPr/>
          </p:nvSpPr>
          <p:spPr>
            <a:xfrm>
              <a:off x="3566575" y="1907625"/>
              <a:ext cx="110075" cy="119700"/>
            </a:xfrm>
            <a:custGeom>
              <a:avLst/>
              <a:gdLst/>
              <a:ahLst/>
              <a:cxnLst/>
              <a:rect l="l" t="t" r="r" b="b"/>
              <a:pathLst>
                <a:path w="4403" h="4788" extrusionOk="0">
                  <a:moveTo>
                    <a:pt x="3308" y="0"/>
                  </a:moveTo>
                  <a:cubicBezTo>
                    <a:pt x="2670" y="1489"/>
                    <a:pt x="2153" y="2401"/>
                    <a:pt x="2153" y="2401"/>
                  </a:cubicBezTo>
                  <a:cubicBezTo>
                    <a:pt x="1940" y="2302"/>
                    <a:pt x="1736" y="2259"/>
                    <a:pt x="1549" y="2259"/>
                  </a:cubicBezTo>
                  <a:cubicBezTo>
                    <a:pt x="531" y="2259"/>
                    <a:pt x="0" y="3534"/>
                    <a:pt x="1181" y="4073"/>
                  </a:cubicBezTo>
                  <a:cubicBezTo>
                    <a:pt x="1554" y="4260"/>
                    <a:pt x="2592" y="4788"/>
                    <a:pt x="3260" y="4788"/>
                  </a:cubicBezTo>
                  <a:cubicBezTo>
                    <a:pt x="3461" y="4788"/>
                    <a:pt x="3628" y="4740"/>
                    <a:pt x="3734" y="4620"/>
                  </a:cubicBezTo>
                  <a:cubicBezTo>
                    <a:pt x="4403" y="3951"/>
                    <a:pt x="4099" y="3252"/>
                    <a:pt x="3187" y="2979"/>
                  </a:cubicBezTo>
                  <a:cubicBezTo>
                    <a:pt x="3187" y="2979"/>
                    <a:pt x="4038" y="1307"/>
                    <a:pt x="4372" y="517"/>
                  </a:cubicBezTo>
                  <a:lnTo>
                    <a:pt x="3308"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8"/>
            <p:cNvSpPr/>
            <p:nvPr/>
          </p:nvSpPr>
          <p:spPr>
            <a:xfrm>
              <a:off x="3566450" y="1901450"/>
              <a:ext cx="118600" cy="132050"/>
            </a:xfrm>
            <a:custGeom>
              <a:avLst/>
              <a:gdLst/>
              <a:ahLst/>
              <a:cxnLst/>
              <a:rect l="l" t="t" r="r" b="b"/>
              <a:pathLst>
                <a:path w="4744" h="5282" extrusionOk="0">
                  <a:moveTo>
                    <a:pt x="3283" y="0"/>
                  </a:moveTo>
                  <a:cubicBezTo>
                    <a:pt x="3202" y="0"/>
                    <a:pt x="3121" y="44"/>
                    <a:pt x="3070" y="156"/>
                  </a:cubicBezTo>
                  <a:cubicBezTo>
                    <a:pt x="2766" y="855"/>
                    <a:pt x="2462" y="1676"/>
                    <a:pt x="2067" y="2314"/>
                  </a:cubicBezTo>
                  <a:cubicBezTo>
                    <a:pt x="2040" y="2327"/>
                    <a:pt x="2019" y="2359"/>
                    <a:pt x="2002" y="2392"/>
                  </a:cubicBezTo>
                  <a:lnTo>
                    <a:pt x="2002" y="2392"/>
                  </a:lnTo>
                  <a:cubicBezTo>
                    <a:pt x="1933" y="2345"/>
                    <a:pt x="1797" y="2300"/>
                    <a:pt x="1763" y="2284"/>
                  </a:cubicBezTo>
                  <a:cubicBezTo>
                    <a:pt x="1698" y="2256"/>
                    <a:pt x="1623" y="2245"/>
                    <a:pt x="1544" y="2245"/>
                  </a:cubicBezTo>
                  <a:cubicBezTo>
                    <a:pt x="1364" y="2245"/>
                    <a:pt x="1170" y="2302"/>
                    <a:pt x="1064" y="2344"/>
                  </a:cubicBezTo>
                  <a:cubicBezTo>
                    <a:pt x="152" y="2679"/>
                    <a:pt x="0" y="3803"/>
                    <a:pt x="760" y="4350"/>
                  </a:cubicBezTo>
                  <a:cubicBezTo>
                    <a:pt x="1274" y="4717"/>
                    <a:pt x="2339" y="5281"/>
                    <a:pt x="3147" y="5281"/>
                  </a:cubicBezTo>
                  <a:cubicBezTo>
                    <a:pt x="3343" y="5281"/>
                    <a:pt x="3524" y="5248"/>
                    <a:pt x="3678" y="5171"/>
                  </a:cubicBezTo>
                  <a:cubicBezTo>
                    <a:pt x="4743" y="4625"/>
                    <a:pt x="4262" y="3563"/>
                    <a:pt x="3492" y="3111"/>
                  </a:cubicBezTo>
                  <a:lnTo>
                    <a:pt x="3492" y="3111"/>
                  </a:lnTo>
                  <a:cubicBezTo>
                    <a:pt x="3873" y="2349"/>
                    <a:pt x="4229" y="1627"/>
                    <a:pt x="4560" y="855"/>
                  </a:cubicBezTo>
                  <a:cubicBezTo>
                    <a:pt x="4643" y="689"/>
                    <a:pt x="4484" y="508"/>
                    <a:pt x="4327" y="508"/>
                  </a:cubicBezTo>
                  <a:cubicBezTo>
                    <a:pt x="4254" y="508"/>
                    <a:pt x="4182" y="546"/>
                    <a:pt x="4134" y="642"/>
                  </a:cubicBezTo>
                  <a:cubicBezTo>
                    <a:pt x="3769" y="1463"/>
                    <a:pt x="3344" y="2284"/>
                    <a:pt x="2949" y="3104"/>
                  </a:cubicBezTo>
                  <a:cubicBezTo>
                    <a:pt x="2888" y="3256"/>
                    <a:pt x="2949" y="3408"/>
                    <a:pt x="3101" y="3439"/>
                  </a:cubicBezTo>
                  <a:cubicBezTo>
                    <a:pt x="3648" y="3530"/>
                    <a:pt x="3800" y="3743"/>
                    <a:pt x="3617" y="4198"/>
                  </a:cubicBezTo>
                  <a:cubicBezTo>
                    <a:pt x="3708" y="4472"/>
                    <a:pt x="3678" y="4624"/>
                    <a:pt x="3496" y="4715"/>
                  </a:cubicBezTo>
                  <a:cubicBezTo>
                    <a:pt x="3436" y="4751"/>
                    <a:pt x="3353" y="4763"/>
                    <a:pt x="3263" y="4763"/>
                  </a:cubicBezTo>
                  <a:cubicBezTo>
                    <a:pt x="3124" y="4763"/>
                    <a:pt x="2968" y="4734"/>
                    <a:pt x="2857" y="4715"/>
                  </a:cubicBezTo>
                  <a:cubicBezTo>
                    <a:pt x="2462" y="4624"/>
                    <a:pt x="2097" y="4442"/>
                    <a:pt x="1733" y="4290"/>
                  </a:cubicBezTo>
                  <a:cubicBezTo>
                    <a:pt x="1398" y="4138"/>
                    <a:pt x="1064" y="4016"/>
                    <a:pt x="882" y="3651"/>
                  </a:cubicBezTo>
                  <a:cubicBezTo>
                    <a:pt x="584" y="3011"/>
                    <a:pt x="1113" y="2749"/>
                    <a:pt x="1638" y="2749"/>
                  </a:cubicBezTo>
                  <a:cubicBezTo>
                    <a:pt x="1812" y="2749"/>
                    <a:pt x="1985" y="2778"/>
                    <a:pt x="2128" y="2831"/>
                  </a:cubicBezTo>
                  <a:cubicBezTo>
                    <a:pt x="2156" y="2845"/>
                    <a:pt x="2184" y="2851"/>
                    <a:pt x="2212" y="2851"/>
                  </a:cubicBezTo>
                  <a:cubicBezTo>
                    <a:pt x="2301" y="2851"/>
                    <a:pt x="2378" y="2786"/>
                    <a:pt x="2401" y="2739"/>
                  </a:cubicBezTo>
                  <a:cubicBezTo>
                    <a:pt x="2797" y="1980"/>
                    <a:pt x="3192" y="1159"/>
                    <a:pt x="3526" y="338"/>
                  </a:cubicBezTo>
                  <a:cubicBezTo>
                    <a:pt x="3607" y="176"/>
                    <a:pt x="3445" y="0"/>
                    <a:pt x="328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8"/>
            <p:cNvSpPr/>
            <p:nvPr/>
          </p:nvSpPr>
          <p:spPr>
            <a:xfrm>
              <a:off x="3402325" y="1556050"/>
              <a:ext cx="123100" cy="90100"/>
            </a:xfrm>
            <a:custGeom>
              <a:avLst/>
              <a:gdLst/>
              <a:ahLst/>
              <a:cxnLst/>
              <a:rect l="l" t="t" r="r" b="b"/>
              <a:pathLst>
                <a:path w="4924" h="3604" extrusionOk="0">
                  <a:moveTo>
                    <a:pt x="1562" y="0"/>
                  </a:moveTo>
                  <a:cubicBezTo>
                    <a:pt x="1491" y="0"/>
                    <a:pt x="1416" y="7"/>
                    <a:pt x="1337" y="20"/>
                  </a:cubicBezTo>
                  <a:cubicBezTo>
                    <a:pt x="638" y="51"/>
                    <a:pt x="334" y="1783"/>
                    <a:pt x="182" y="2330"/>
                  </a:cubicBezTo>
                  <a:cubicBezTo>
                    <a:pt x="1" y="3155"/>
                    <a:pt x="491" y="3604"/>
                    <a:pt x="1030" y="3604"/>
                  </a:cubicBezTo>
                  <a:cubicBezTo>
                    <a:pt x="1485" y="3604"/>
                    <a:pt x="1974" y="3285"/>
                    <a:pt x="2127" y="2604"/>
                  </a:cubicBezTo>
                  <a:cubicBezTo>
                    <a:pt x="2127" y="2604"/>
                    <a:pt x="3161" y="2756"/>
                    <a:pt x="4711" y="3181"/>
                  </a:cubicBezTo>
                  <a:lnTo>
                    <a:pt x="4924" y="2057"/>
                  </a:lnTo>
                  <a:cubicBezTo>
                    <a:pt x="4103" y="1874"/>
                    <a:pt x="2279" y="1449"/>
                    <a:pt x="2279" y="1449"/>
                  </a:cubicBezTo>
                  <a:cubicBezTo>
                    <a:pt x="2584" y="674"/>
                    <a:pt x="2284" y="0"/>
                    <a:pt x="156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8"/>
            <p:cNvSpPr/>
            <p:nvPr/>
          </p:nvSpPr>
          <p:spPr>
            <a:xfrm>
              <a:off x="3395475" y="1549950"/>
              <a:ext cx="137850" cy="102025"/>
            </a:xfrm>
            <a:custGeom>
              <a:avLst/>
              <a:gdLst/>
              <a:ahLst/>
              <a:cxnLst/>
              <a:rect l="l" t="t" r="r" b="b"/>
              <a:pathLst>
                <a:path w="5514" h="4081" extrusionOk="0">
                  <a:moveTo>
                    <a:pt x="1789" y="0"/>
                  </a:moveTo>
                  <a:cubicBezTo>
                    <a:pt x="1714" y="0"/>
                    <a:pt x="1634" y="7"/>
                    <a:pt x="1550" y="21"/>
                  </a:cubicBezTo>
                  <a:cubicBezTo>
                    <a:pt x="638" y="173"/>
                    <a:pt x="426" y="1450"/>
                    <a:pt x="274" y="2149"/>
                  </a:cubicBezTo>
                  <a:cubicBezTo>
                    <a:pt x="122" y="2848"/>
                    <a:pt x="0" y="3699"/>
                    <a:pt x="821" y="4003"/>
                  </a:cubicBezTo>
                  <a:cubicBezTo>
                    <a:pt x="969" y="4056"/>
                    <a:pt x="1112" y="4080"/>
                    <a:pt x="1249" y="4080"/>
                  </a:cubicBezTo>
                  <a:cubicBezTo>
                    <a:pt x="1825" y="4080"/>
                    <a:pt x="2279" y="3644"/>
                    <a:pt x="2511" y="3102"/>
                  </a:cubicBezTo>
                  <a:lnTo>
                    <a:pt x="2511" y="3102"/>
                  </a:lnTo>
                  <a:cubicBezTo>
                    <a:pt x="3306" y="3250"/>
                    <a:pt x="4060" y="3444"/>
                    <a:pt x="4863" y="3638"/>
                  </a:cubicBezTo>
                  <a:cubicBezTo>
                    <a:pt x="4899" y="3646"/>
                    <a:pt x="4932" y="3650"/>
                    <a:pt x="4963" y="3650"/>
                  </a:cubicBezTo>
                  <a:cubicBezTo>
                    <a:pt x="5272" y="3650"/>
                    <a:pt x="5322" y="3265"/>
                    <a:pt x="5046" y="3182"/>
                  </a:cubicBezTo>
                  <a:cubicBezTo>
                    <a:pt x="4225" y="2969"/>
                    <a:pt x="3344" y="2726"/>
                    <a:pt x="2462" y="2605"/>
                  </a:cubicBezTo>
                  <a:cubicBezTo>
                    <a:pt x="2450" y="2601"/>
                    <a:pt x="2437" y="2599"/>
                    <a:pt x="2423" y="2599"/>
                  </a:cubicBezTo>
                  <a:cubicBezTo>
                    <a:pt x="2332" y="2599"/>
                    <a:pt x="2211" y="2678"/>
                    <a:pt x="2158" y="2757"/>
                  </a:cubicBezTo>
                  <a:cubicBezTo>
                    <a:pt x="2025" y="3157"/>
                    <a:pt x="1727" y="3604"/>
                    <a:pt x="1286" y="3604"/>
                  </a:cubicBezTo>
                  <a:cubicBezTo>
                    <a:pt x="1225" y="3604"/>
                    <a:pt x="1161" y="3596"/>
                    <a:pt x="1094" y="3577"/>
                  </a:cubicBezTo>
                  <a:cubicBezTo>
                    <a:pt x="517" y="3365"/>
                    <a:pt x="730" y="2726"/>
                    <a:pt x="790" y="2270"/>
                  </a:cubicBezTo>
                  <a:cubicBezTo>
                    <a:pt x="882" y="1936"/>
                    <a:pt x="942" y="1602"/>
                    <a:pt x="1064" y="1298"/>
                  </a:cubicBezTo>
                  <a:cubicBezTo>
                    <a:pt x="1125" y="1085"/>
                    <a:pt x="1216" y="751"/>
                    <a:pt x="1398" y="629"/>
                  </a:cubicBezTo>
                  <a:cubicBezTo>
                    <a:pt x="1516" y="541"/>
                    <a:pt x="1629" y="503"/>
                    <a:pt x="1733" y="503"/>
                  </a:cubicBezTo>
                  <a:cubicBezTo>
                    <a:pt x="2169" y="503"/>
                    <a:pt x="2457" y="1166"/>
                    <a:pt x="2310" y="1632"/>
                  </a:cubicBezTo>
                  <a:cubicBezTo>
                    <a:pt x="2280" y="1723"/>
                    <a:pt x="2341" y="1906"/>
                    <a:pt x="2462" y="1936"/>
                  </a:cubicBezTo>
                  <a:cubicBezTo>
                    <a:pt x="3344" y="2118"/>
                    <a:pt x="4256" y="2301"/>
                    <a:pt x="5137" y="2544"/>
                  </a:cubicBezTo>
                  <a:cubicBezTo>
                    <a:pt x="5156" y="2548"/>
                    <a:pt x="5174" y="2550"/>
                    <a:pt x="5191" y="2550"/>
                  </a:cubicBezTo>
                  <a:cubicBezTo>
                    <a:pt x="5451" y="2550"/>
                    <a:pt x="5513" y="2145"/>
                    <a:pt x="5228" y="2088"/>
                  </a:cubicBezTo>
                  <a:cubicBezTo>
                    <a:pt x="4448" y="1865"/>
                    <a:pt x="3616" y="1693"/>
                    <a:pt x="2804" y="1526"/>
                  </a:cubicBezTo>
                  <a:lnTo>
                    <a:pt x="2804" y="1526"/>
                  </a:lnTo>
                  <a:cubicBezTo>
                    <a:pt x="2944" y="778"/>
                    <a:pt x="2606" y="0"/>
                    <a:pt x="178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8"/>
            <p:cNvSpPr/>
            <p:nvPr/>
          </p:nvSpPr>
          <p:spPr>
            <a:xfrm>
              <a:off x="3564925" y="1364800"/>
              <a:ext cx="98450" cy="121850"/>
            </a:xfrm>
            <a:custGeom>
              <a:avLst/>
              <a:gdLst/>
              <a:ahLst/>
              <a:cxnLst/>
              <a:rect l="l" t="t" r="r" b="b"/>
              <a:pathLst>
                <a:path w="3938" h="4874" extrusionOk="0">
                  <a:moveTo>
                    <a:pt x="2706" y="0"/>
                  </a:moveTo>
                  <a:cubicBezTo>
                    <a:pt x="2543" y="0"/>
                    <a:pt x="2359" y="41"/>
                    <a:pt x="2158" y="132"/>
                  </a:cubicBezTo>
                  <a:cubicBezTo>
                    <a:pt x="1672" y="375"/>
                    <a:pt x="0" y="1014"/>
                    <a:pt x="61" y="1713"/>
                  </a:cubicBezTo>
                  <a:cubicBezTo>
                    <a:pt x="81" y="2330"/>
                    <a:pt x="414" y="2634"/>
                    <a:pt x="871" y="2634"/>
                  </a:cubicBezTo>
                  <a:cubicBezTo>
                    <a:pt x="1113" y="2634"/>
                    <a:pt x="1389" y="2549"/>
                    <a:pt x="1672" y="2381"/>
                  </a:cubicBezTo>
                  <a:cubicBezTo>
                    <a:pt x="1672" y="2381"/>
                    <a:pt x="2371" y="4084"/>
                    <a:pt x="2766" y="4874"/>
                  </a:cubicBezTo>
                  <a:lnTo>
                    <a:pt x="3830" y="4388"/>
                  </a:lnTo>
                  <a:cubicBezTo>
                    <a:pt x="3101" y="2929"/>
                    <a:pt x="2766" y="1956"/>
                    <a:pt x="2766" y="1956"/>
                  </a:cubicBezTo>
                  <a:cubicBezTo>
                    <a:pt x="3938" y="1435"/>
                    <a:pt x="3682" y="0"/>
                    <a:pt x="2706"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8"/>
            <p:cNvSpPr/>
            <p:nvPr/>
          </p:nvSpPr>
          <p:spPr>
            <a:xfrm>
              <a:off x="3555875" y="1359025"/>
              <a:ext cx="112075" cy="133850"/>
            </a:xfrm>
            <a:custGeom>
              <a:avLst/>
              <a:gdLst/>
              <a:ahLst/>
              <a:cxnLst/>
              <a:rect l="l" t="t" r="r" b="b"/>
              <a:pathLst>
                <a:path w="4483" h="5354" extrusionOk="0">
                  <a:moveTo>
                    <a:pt x="3004" y="1"/>
                  </a:moveTo>
                  <a:cubicBezTo>
                    <a:pt x="2916" y="1"/>
                    <a:pt x="2826" y="10"/>
                    <a:pt x="2733" y="29"/>
                  </a:cubicBezTo>
                  <a:cubicBezTo>
                    <a:pt x="1943" y="181"/>
                    <a:pt x="393" y="880"/>
                    <a:pt x="210" y="1731"/>
                  </a:cubicBezTo>
                  <a:cubicBezTo>
                    <a:pt x="1" y="2632"/>
                    <a:pt x="601" y="3013"/>
                    <a:pt x="1263" y="3013"/>
                  </a:cubicBezTo>
                  <a:cubicBezTo>
                    <a:pt x="1464" y="3013"/>
                    <a:pt x="1672" y="2978"/>
                    <a:pt x="1864" y="2911"/>
                  </a:cubicBezTo>
                  <a:lnTo>
                    <a:pt x="1864" y="2911"/>
                  </a:lnTo>
                  <a:cubicBezTo>
                    <a:pt x="2182" y="3677"/>
                    <a:pt x="2547" y="4465"/>
                    <a:pt x="2885" y="5226"/>
                  </a:cubicBezTo>
                  <a:cubicBezTo>
                    <a:pt x="2925" y="5316"/>
                    <a:pt x="2998" y="5354"/>
                    <a:pt x="3073" y="5354"/>
                  </a:cubicBezTo>
                  <a:cubicBezTo>
                    <a:pt x="3227" y="5354"/>
                    <a:pt x="3392" y="5197"/>
                    <a:pt x="3311" y="5014"/>
                  </a:cubicBezTo>
                  <a:cubicBezTo>
                    <a:pt x="2946" y="4163"/>
                    <a:pt x="2581" y="3342"/>
                    <a:pt x="2217" y="2491"/>
                  </a:cubicBezTo>
                  <a:cubicBezTo>
                    <a:pt x="2197" y="2431"/>
                    <a:pt x="2100" y="2385"/>
                    <a:pt x="2009" y="2385"/>
                  </a:cubicBezTo>
                  <a:cubicBezTo>
                    <a:pt x="1961" y="2385"/>
                    <a:pt x="1914" y="2398"/>
                    <a:pt x="1882" y="2430"/>
                  </a:cubicBezTo>
                  <a:cubicBezTo>
                    <a:pt x="1749" y="2563"/>
                    <a:pt x="1622" y="2632"/>
                    <a:pt x="1498" y="2632"/>
                  </a:cubicBezTo>
                  <a:cubicBezTo>
                    <a:pt x="1339" y="2632"/>
                    <a:pt x="1185" y="2518"/>
                    <a:pt x="1031" y="2278"/>
                  </a:cubicBezTo>
                  <a:cubicBezTo>
                    <a:pt x="606" y="2157"/>
                    <a:pt x="545" y="2005"/>
                    <a:pt x="727" y="1792"/>
                  </a:cubicBezTo>
                  <a:cubicBezTo>
                    <a:pt x="818" y="1518"/>
                    <a:pt x="1031" y="1397"/>
                    <a:pt x="1274" y="1275"/>
                  </a:cubicBezTo>
                  <a:cubicBezTo>
                    <a:pt x="1578" y="1093"/>
                    <a:pt x="1882" y="941"/>
                    <a:pt x="2217" y="789"/>
                  </a:cubicBezTo>
                  <a:cubicBezTo>
                    <a:pt x="2463" y="665"/>
                    <a:pt x="2738" y="514"/>
                    <a:pt x="3013" y="514"/>
                  </a:cubicBezTo>
                  <a:cubicBezTo>
                    <a:pt x="3144" y="514"/>
                    <a:pt x="3274" y="548"/>
                    <a:pt x="3402" y="637"/>
                  </a:cubicBezTo>
                  <a:cubicBezTo>
                    <a:pt x="4040" y="1062"/>
                    <a:pt x="3463" y="1792"/>
                    <a:pt x="3007" y="2035"/>
                  </a:cubicBezTo>
                  <a:cubicBezTo>
                    <a:pt x="2946" y="2096"/>
                    <a:pt x="2855" y="2248"/>
                    <a:pt x="2885" y="2308"/>
                  </a:cubicBezTo>
                  <a:cubicBezTo>
                    <a:pt x="3189" y="3160"/>
                    <a:pt x="3584" y="3980"/>
                    <a:pt x="3949" y="4771"/>
                  </a:cubicBezTo>
                  <a:cubicBezTo>
                    <a:pt x="3994" y="4842"/>
                    <a:pt x="4062" y="4871"/>
                    <a:pt x="4132" y="4871"/>
                  </a:cubicBezTo>
                  <a:cubicBezTo>
                    <a:pt x="4301" y="4871"/>
                    <a:pt x="4482" y="4699"/>
                    <a:pt x="4375" y="4527"/>
                  </a:cubicBezTo>
                  <a:cubicBezTo>
                    <a:pt x="4162" y="4011"/>
                    <a:pt x="3919" y="3555"/>
                    <a:pt x="3736" y="3068"/>
                  </a:cubicBezTo>
                  <a:cubicBezTo>
                    <a:pt x="3650" y="2925"/>
                    <a:pt x="3373" y="2454"/>
                    <a:pt x="3395" y="2223"/>
                  </a:cubicBezTo>
                  <a:lnTo>
                    <a:pt x="3395" y="2223"/>
                  </a:lnTo>
                  <a:cubicBezTo>
                    <a:pt x="3394" y="2253"/>
                    <a:pt x="3407" y="2265"/>
                    <a:pt x="3430" y="2265"/>
                  </a:cubicBezTo>
                  <a:cubicBezTo>
                    <a:pt x="3515" y="2265"/>
                    <a:pt x="3730" y="2094"/>
                    <a:pt x="3797" y="2005"/>
                  </a:cubicBezTo>
                  <a:cubicBezTo>
                    <a:pt x="3949" y="1853"/>
                    <a:pt x="4071" y="1640"/>
                    <a:pt x="4101" y="1427"/>
                  </a:cubicBezTo>
                  <a:cubicBezTo>
                    <a:pt x="4319" y="665"/>
                    <a:pt x="3757" y="1"/>
                    <a:pt x="3004"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8"/>
            <p:cNvSpPr/>
            <p:nvPr/>
          </p:nvSpPr>
          <p:spPr>
            <a:xfrm>
              <a:off x="3944875" y="1493675"/>
              <a:ext cx="126150" cy="104700"/>
            </a:xfrm>
            <a:custGeom>
              <a:avLst/>
              <a:gdLst/>
              <a:ahLst/>
              <a:cxnLst/>
              <a:rect l="l" t="t" r="r" b="b"/>
              <a:pathLst>
                <a:path w="5046" h="4188" extrusionOk="0">
                  <a:moveTo>
                    <a:pt x="2871" y="1"/>
                  </a:moveTo>
                  <a:cubicBezTo>
                    <a:pt x="2198" y="1"/>
                    <a:pt x="1616" y="885"/>
                    <a:pt x="2189" y="1755"/>
                  </a:cubicBezTo>
                  <a:cubicBezTo>
                    <a:pt x="2189" y="1755"/>
                    <a:pt x="1398" y="2363"/>
                    <a:pt x="0" y="3184"/>
                  </a:cubicBezTo>
                  <a:lnTo>
                    <a:pt x="608" y="4187"/>
                  </a:lnTo>
                  <a:cubicBezTo>
                    <a:pt x="1307" y="3731"/>
                    <a:pt x="2888" y="2698"/>
                    <a:pt x="2888" y="2698"/>
                  </a:cubicBezTo>
                  <a:cubicBezTo>
                    <a:pt x="3099" y="3190"/>
                    <a:pt x="3453" y="3469"/>
                    <a:pt x="3819" y="3469"/>
                  </a:cubicBezTo>
                  <a:cubicBezTo>
                    <a:pt x="4086" y="3469"/>
                    <a:pt x="4360" y="3322"/>
                    <a:pt x="4590" y="3002"/>
                  </a:cubicBezTo>
                  <a:cubicBezTo>
                    <a:pt x="5046" y="2515"/>
                    <a:pt x="4012" y="1056"/>
                    <a:pt x="3709" y="570"/>
                  </a:cubicBezTo>
                  <a:cubicBezTo>
                    <a:pt x="3470" y="166"/>
                    <a:pt x="3162" y="1"/>
                    <a:pt x="2871"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8"/>
            <p:cNvSpPr/>
            <p:nvPr/>
          </p:nvSpPr>
          <p:spPr>
            <a:xfrm>
              <a:off x="3935400" y="1486600"/>
              <a:ext cx="140200" cy="116375"/>
            </a:xfrm>
            <a:custGeom>
              <a:avLst/>
              <a:gdLst/>
              <a:ahLst/>
              <a:cxnLst/>
              <a:rect l="l" t="t" r="r" b="b"/>
              <a:pathLst>
                <a:path w="5608" h="4655" extrusionOk="0">
                  <a:moveTo>
                    <a:pt x="3192" y="1"/>
                  </a:moveTo>
                  <a:cubicBezTo>
                    <a:pt x="3082" y="1"/>
                    <a:pt x="2965" y="20"/>
                    <a:pt x="2841" y="63"/>
                  </a:cubicBezTo>
                  <a:cubicBezTo>
                    <a:pt x="2044" y="365"/>
                    <a:pt x="1943" y="1214"/>
                    <a:pt x="2246" y="1891"/>
                  </a:cubicBezTo>
                  <a:lnTo>
                    <a:pt x="2246" y="1891"/>
                  </a:lnTo>
                  <a:cubicBezTo>
                    <a:pt x="1577" y="2379"/>
                    <a:pt x="928" y="2775"/>
                    <a:pt x="227" y="3224"/>
                  </a:cubicBezTo>
                  <a:cubicBezTo>
                    <a:pt x="0" y="3401"/>
                    <a:pt x="150" y="3724"/>
                    <a:pt x="347" y="3724"/>
                  </a:cubicBezTo>
                  <a:cubicBezTo>
                    <a:pt x="387" y="3724"/>
                    <a:pt x="429" y="3711"/>
                    <a:pt x="470" y="3680"/>
                  </a:cubicBezTo>
                  <a:cubicBezTo>
                    <a:pt x="1230" y="3224"/>
                    <a:pt x="1990" y="2737"/>
                    <a:pt x="2689" y="2221"/>
                  </a:cubicBezTo>
                  <a:cubicBezTo>
                    <a:pt x="2811" y="2160"/>
                    <a:pt x="2841" y="2038"/>
                    <a:pt x="2750" y="1886"/>
                  </a:cubicBezTo>
                  <a:cubicBezTo>
                    <a:pt x="2458" y="1327"/>
                    <a:pt x="2672" y="535"/>
                    <a:pt x="3189" y="535"/>
                  </a:cubicBezTo>
                  <a:cubicBezTo>
                    <a:pt x="3318" y="535"/>
                    <a:pt x="3467" y="585"/>
                    <a:pt x="3632" y="701"/>
                  </a:cubicBezTo>
                  <a:cubicBezTo>
                    <a:pt x="3905" y="883"/>
                    <a:pt x="4057" y="1187"/>
                    <a:pt x="4239" y="1461"/>
                  </a:cubicBezTo>
                  <a:cubicBezTo>
                    <a:pt x="4391" y="1704"/>
                    <a:pt x="4543" y="1947"/>
                    <a:pt x="4665" y="2221"/>
                  </a:cubicBezTo>
                  <a:cubicBezTo>
                    <a:pt x="4787" y="2525"/>
                    <a:pt x="4878" y="2677"/>
                    <a:pt x="4726" y="2981"/>
                  </a:cubicBezTo>
                  <a:cubicBezTo>
                    <a:pt x="4709" y="3205"/>
                    <a:pt x="4642" y="3312"/>
                    <a:pt x="4515" y="3312"/>
                  </a:cubicBezTo>
                  <a:cubicBezTo>
                    <a:pt x="4419" y="3312"/>
                    <a:pt x="4288" y="3251"/>
                    <a:pt x="4118" y="3133"/>
                  </a:cubicBezTo>
                  <a:cubicBezTo>
                    <a:pt x="4052" y="3151"/>
                    <a:pt x="3991" y="3159"/>
                    <a:pt x="3934" y="3159"/>
                  </a:cubicBezTo>
                  <a:cubicBezTo>
                    <a:pt x="3704" y="3159"/>
                    <a:pt x="3553" y="3018"/>
                    <a:pt x="3480" y="2798"/>
                  </a:cubicBezTo>
                  <a:cubicBezTo>
                    <a:pt x="3439" y="2717"/>
                    <a:pt x="3358" y="2677"/>
                    <a:pt x="3272" y="2677"/>
                  </a:cubicBezTo>
                  <a:cubicBezTo>
                    <a:pt x="3230" y="2677"/>
                    <a:pt x="3186" y="2687"/>
                    <a:pt x="3145" y="2707"/>
                  </a:cubicBezTo>
                  <a:lnTo>
                    <a:pt x="866" y="4196"/>
                  </a:lnTo>
                  <a:cubicBezTo>
                    <a:pt x="632" y="4326"/>
                    <a:pt x="775" y="4654"/>
                    <a:pt x="972" y="4654"/>
                  </a:cubicBezTo>
                  <a:cubicBezTo>
                    <a:pt x="1007" y="4654"/>
                    <a:pt x="1042" y="4644"/>
                    <a:pt x="1078" y="4622"/>
                  </a:cubicBezTo>
                  <a:lnTo>
                    <a:pt x="3156" y="3264"/>
                  </a:lnTo>
                  <a:lnTo>
                    <a:pt x="3156" y="3264"/>
                  </a:lnTo>
                  <a:cubicBezTo>
                    <a:pt x="3427" y="3662"/>
                    <a:pt x="3810" y="3930"/>
                    <a:pt x="4203" y="3930"/>
                  </a:cubicBezTo>
                  <a:cubicBezTo>
                    <a:pt x="4475" y="3930"/>
                    <a:pt x="4752" y="3801"/>
                    <a:pt x="4999" y="3497"/>
                  </a:cubicBezTo>
                  <a:cubicBezTo>
                    <a:pt x="5607" y="2829"/>
                    <a:pt x="4999" y="1886"/>
                    <a:pt x="4635" y="1218"/>
                  </a:cubicBezTo>
                  <a:cubicBezTo>
                    <a:pt x="4295" y="721"/>
                    <a:pt x="3866" y="1"/>
                    <a:pt x="319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8"/>
            <p:cNvSpPr/>
            <p:nvPr/>
          </p:nvSpPr>
          <p:spPr>
            <a:xfrm>
              <a:off x="3962350" y="1748375"/>
              <a:ext cx="126925" cy="91225"/>
            </a:xfrm>
            <a:custGeom>
              <a:avLst/>
              <a:gdLst/>
              <a:ahLst/>
              <a:cxnLst/>
              <a:rect l="l" t="t" r="r" b="b"/>
              <a:pathLst>
                <a:path w="5077" h="3649" extrusionOk="0">
                  <a:moveTo>
                    <a:pt x="3818" y="0"/>
                  </a:moveTo>
                  <a:cubicBezTo>
                    <a:pt x="3387" y="0"/>
                    <a:pt x="3051" y="387"/>
                    <a:pt x="2949" y="1020"/>
                  </a:cubicBezTo>
                  <a:cubicBezTo>
                    <a:pt x="2949" y="1020"/>
                    <a:pt x="1186" y="382"/>
                    <a:pt x="365" y="109"/>
                  </a:cubicBezTo>
                  <a:lnTo>
                    <a:pt x="0" y="1203"/>
                  </a:lnTo>
                  <a:cubicBezTo>
                    <a:pt x="1581" y="1720"/>
                    <a:pt x="2493" y="2084"/>
                    <a:pt x="2493" y="2084"/>
                  </a:cubicBezTo>
                  <a:cubicBezTo>
                    <a:pt x="2166" y="2970"/>
                    <a:pt x="2753" y="3648"/>
                    <a:pt x="3351" y="3648"/>
                  </a:cubicBezTo>
                  <a:cubicBezTo>
                    <a:pt x="3697" y="3648"/>
                    <a:pt x="4047" y="3421"/>
                    <a:pt x="4225" y="2875"/>
                  </a:cubicBezTo>
                  <a:cubicBezTo>
                    <a:pt x="4408" y="2358"/>
                    <a:pt x="5076" y="716"/>
                    <a:pt x="4499" y="291"/>
                  </a:cubicBezTo>
                  <a:cubicBezTo>
                    <a:pt x="4260" y="92"/>
                    <a:pt x="4028" y="0"/>
                    <a:pt x="3818"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8"/>
            <p:cNvSpPr/>
            <p:nvPr/>
          </p:nvSpPr>
          <p:spPr>
            <a:xfrm>
              <a:off x="3954450" y="1742275"/>
              <a:ext cx="140900" cy="103400"/>
            </a:xfrm>
            <a:custGeom>
              <a:avLst/>
              <a:gdLst/>
              <a:ahLst/>
              <a:cxnLst/>
              <a:rect l="l" t="t" r="r" b="b"/>
              <a:pathLst>
                <a:path w="5636" h="4136" extrusionOk="0">
                  <a:moveTo>
                    <a:pt x="4227" y="1"/>
                  </a:moveTo>
                  <a:cubicBezTo>
                    <a:pt x="4168" y="1"/>
                    <a:pt x="4111" y="6"/>
                    <a:pt x="4055" y="18"/>
                  </a:cubicBezTo>
                  <a:cubicBezTo>
                    <a:pt x="3570" y="95"/>
                    <a:pt x="3300" y="493"/>
                    <a:pt x="3171" y="906"/>
                  </a:cubicBezTo>
                  <a:lnTo>
                    <a:pt x="3171" y="906"/>
                  </a:lnTo>
                  <a:cubicBezTo>
                    <a:pt x="2377" y="630"/>
                    <a:pt x="1605" y="355"/>
                    <a:pt x="833" y="79"/>
                  </a:cubicBezTo>
                  <a:cubicBezTo>
                    <a:pt x="801" y="66"/>
                    <a:pt x="771" y="61"/>
                    <a:pt x="744" y="61"/>
                  </a:cubicBezTo>
                  <a:cubicBezTo>
                    <a:pt x="508" y="61"/>
                    <a:pt x="439" y="480"/>
                    <a:pt x="711" y="535"/>
                  </a:cubicBezTo>
                  <a:cubicBezTo>
                    <a:pt x="1593" y="839"/>
                    <a:pt x="2414" y="1143"/>
                    <a:pt x="3295" y="1447"/>
                  </a:cubicBezTo>
                  <a:cubicBezTo>
                    <a:pt x="3316" y="1452"/>
                    <a:pt x="3338" y="1455"/>
                    <a:pt x="3360" y="1455"/>
                  </a:cubicBezTo>
                  <a:cubicBezTo>
                    <a:pt x="3465" y="1455"/>
                    <a:pt x="3574" y="1396"/>
                    <a:pt x="3599" y="1295"/>
                  </a:cubicBezTo>
                  <a:cubicBezTo>
                    <a:pt x="3599" y="930"/>
                    <a:pt x="3781" y="717"/>
                    <a:pt x="4177" y="717"/>
                  </a:cubicBezTo>
                  <a:cubicBezTo>
                    <a:pt x="4303" y="633"/>
                    <a:pt x="4419" y="589"/>
                    <a:pt x="4521" y="589"/>
                  </a:cubicBezTo>
                  <a:cubicBezTo>
                    <a:pt x="4713" y="589"/>
                    <a:pt x="4857" y="745"/>
                    <a:pt x="4936" y="1082"/>
                  </a:cubicBezTo>
                  <a:cubicBezTo>
                    <a:pt x="4967" y="1234"/>
                    <a:pt x="4876" y="1447"/>
                    <a:pt x="4876" y="1599"/>
                  </a:cubicBezTo>
                  <a:cubicBezTo>
                    <a:pt x="4815" y="1994"/>
                    <a:pt x="4693" y="2328"/>
                    <a:pt x="4572" y="2693"/>
                  </a:cubicBezTo>
                  <a:cubicBezTo>
                    <a:pt x="4420" y="3119"/>
                    <a:pt x="4268" y="3605"/>
                    <a:pt x="3781" y="3605"/>
                  </a:cubicBezTo>
                  <a:cubicBezTo>
                    <a:pt x="3082" y="3605"/>
                    <a:pt x="3022" y="2845"/>
                    <a:pt x="3174" y="2359"/>
                  </a:cubicBezTo>
                  <a:cubicBezTo>
                    <a:pt x="3204" y="2298"/>
                    <a:pt x="3174" y="2146"/>
                    <a:pt x="3052" y="2085"/>
                  </a:cubicBezTo>
                  <a:cubicBezTo>
                    <a:pt x="2231" y="1751"/>
                    <a:pt x="1380" y="1447"/>
                    <a:pt x="499" y="1173"/>
                  </a:cubicBezTo>
                  <a:cubicBezTo>
                    <a:pt x="474" y="1169"/>
                    <a:pt x="451" y="1168"/>
                    <a:pt x="428" y="1168"/>
                  </a:cubicBezTo>
                  <a:cubicBezTo>
                    <a:pt x="90" y="1168"/>
                    <a:pt x="1" y="1576"/>
                    <a:pt x="286" y="1690"/>
                  </a:cubicBezTo>
                  <a:cubicBezTo>
                    <a:pt x="1015" y="1903"/>
                    <a:pt x="1927" y="2055"/>
                    <a:pt x="2566" y="2480"/>
                  </a:cubicBezTo>
                  <a:cubicBezTo>
                    <a:pt x="2566" y="2571"/>
                    <a:pt x="2566" y="2663"/>
                    <a:pt x="2535" y="2754"/>
                  </a:cubicBezTo>
                  <a:cubicBezTo>
                    <a:pt x="2474" y="2936"/>
                    <a:pt x="2566" y="3210"/>
                    <a:pt x="2657" y="3392"/>
                  </a:cubicBezTo>
                  <a:cubicBezTo>
                    <a:pt x="2849" y="3864"/>
                    <a:pt x="3293" y="4135"/>
                    <a:pt x="3740" y="4135"/>
                  </a:cubicBezTo>
                  <a:cubicBezTo>
                    <a:pt x="4070" y="4135"/>
                    <a:pt x="4400" y="3988"/>
                    <a:pt x="4633" y="3666"/>
                  </a:cubicBezTo>
                  <a:cubicBezTo>
                    <a:pt x="5088" y="2997"/>
                    <a:pt x="5636" y="1325"/>
                    <a:pt x="5240" y="565"/>
                  </a:cubicBezTo>
                  <a:cubicBezTo>
                    <a:pt x="5029" y="249"/>
                    <a:pt x="4612" y="1"/>
                    <a:pt x="422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8"/>
            <p:cNvSpPr/>
            <p:nvPr/>
          </p:nvSpPr>
          <p:spPr>
            <a:xfrm>
              <a:off x="3799100" y="1368950"/>
              <a:ext cx="100200" cy="122275"/>
            </a:xfrm>
            <a:custGeom>
              <a:avLst/>
              <a:gdLst/>
              <a:ahLst/>
              <a:cxnLst/>
              <a:rect l="l" t="t" r="r" b="b"/>
              <a:pathLst>
                <a:path w="4008" h="4891" extrusionOk="0">
                  <a:moveTo>
                    <a:pt x="1263" y="0"/>
                  </a:moveTo>
                  <a:cubicBezTo>
                    <a:pt x="248" y="0"/>
                    <a:pt x="1" y="1503"/>
                    <a:pt x="1211" y="2003"/>
                  </a:cubicBezTo>
                  <a:cubicBezTo>
                    <a:pt x="1211" y="2003"/>
                    <a:pt x="907" y="2945"/>
                    <a:pt x="238" y="4434"/>
                  </a:cubicBezTo>
                  <a:lnTo>
                    <a:pt x="1333" y="4890"/>
                  </a:lnTo>
                  <a:cubicBezTo>
                    <a:pt x="1667" y="4070"/>
                    <a:pt x="2366" y="2337"/>
                    <a:pt x="2366" y="2337"/>
                  </a:cubicBezTo>
                  <a:cubicBezTo>
                    <a:pt x="2624" y="2486"/>
                    <a:pt x="2878" y="2560"/>
                    <a:pt x="3104" y="2560"/>
                  </a:cubicBezTo>
                  <a:cubicBezTo>
                    <a:pt x="3571" y="2560"/>
                    <a:pt x="3916" y="2243"/>
                    <a:pt x="3916" y="1608"/>
                  </a:cubicBezTo>
                  <a:cubicBezTo>
                    <a:pt x="4008" y="908"/>
                    <a:pt x="2336" y="361"/>
                    <a:pt x="1789" y="118"/>
                  </a:cubicBezTo>
                  <a:cubicBezTo>
                    <a:pt x="1597" y="37"/>
                    <a:pt x="1421" y="0"/>
                    <a:pt x="126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8"/>
            <p:cNvSpPr/>
            <p:nvPr/>
          </p:nvSpPr>
          <p:spPr>
            <a:xfrm>
              <a:off x="3797150" y="1363800"/>
              <a:ext cx="109675" cy="133925"/>
            </a:xfrm>
            <a:custGeom>
              <a:avLst/>
              <a:gdLst/>
              <a:ahLst/>
              <a:cxnLst/>
              <a:rect l="l" t="t" r="r" b="b"/>
              <a:pathLst>
                <a:path w="4387" h="5357" extrusionOk="0">
                  <a:moveTo>
                    <a:pt x="1332" y="0"/>
                  </a:moveTo>
                  <a:cubicBezTo>
                    <a:pt x="569" y="0"/>
                    <a:pt x="32" y="677"/>
                    <a:pt x="225" y="1479"/>
                  </a:cubicBezTo>
                  <a:cubicBezTo>
                    <a:pt x="316" y="1662"/>
                    <a:pt x="438" y="1905"/>
                    <a:pt x="529" y="2057"/>
                  </a:cubicBezTo>
                  <a:cubicBezTo>
                    <a:pt x="641" y="2168"/>
                    <a:pt x="834" y="2296"/>
                    <a:pt x="929" y="2296"/>
                  </a:cubicBezTo>
                  <a:cubicBezTo>
                    <a:pt x="964" y="2296"/>
                    <a:pt x="985" y="2279"/>
                    <a:pt x="985" y="2239"/>
                  </a:cubicBezTo>
                  <a:lnTo>
                    <a:pt x="985" y="2239"/>
                  </a:lnTo>
                  <a:cubicBezTo>
                    <a:pt x="1046" y="2391"/>
                    <a:pt x="833" y="2695"/>
                    <a:pt x="772" y="2847"/>
                  </a:cubicBezTo>
                  <a:cubicBezTo>
                    <a:pt x="529" y="3425"/>
                    <a:pt x="316" y="3972"/>
                    <a:pt x="43" y="4549"/>
                  </a:cubicBezTo>
                  <a:cubicBezTo>
                    <a:pt x="1" y="4739"/>
                    <a:pt x="177" y="4899"/>
                    <a:pt x="330" y="4899"/>
                  </a:cubicBezTo>
                  <a:cubicBezTo>
                    <a:pt x="398" y="4899"/>
                    <a:pt x="461" y="4867"/>
                    <a:pt x="499" y="4792"/>
                  </a:cubicBezTo>
                  <a:cubicBezTo>
                    <a:pt x="894" y="3941"/>
                    <a:pt x="1228" y="3151"/>
                    <a:pt x="1502" y="2269"/>
                  </a:cubicBezTo>
                  <a:cubicBezTo>
                    <a:pt x="1532" y="2209"/>
                    <a:pt x="1502" y="2057"/>
                    <a:pt x="1380" y="1996"/>
                  </a:cubicBezTo>
                  <a:cubicBezTo>
                    <a:pt x="955" y="1814"/>
                    <a:pt x="438" y="1297"/>
                    <a:pt x="772" y="750"/>
                  </a:cubicBezTo>
                  <a:cubicBezTo>
                    <a:pt x="903" y="553"/>
                    <a:pt x="1074" y="486"/>
                    <a:pt x="1260" y="486"/>
                  </a:cubicBezTo>
                  <a:cubicBezTo>
                    <a:pt x="1505" y="486"/>
                    <a:pt x="1777" y="602"/>
                    <a:pt x="2019" y="689"/>
                  </a:cubicBezTo>
                  <a:cubicBezTo>
                    <a:pt x="2353" y="780"/>
                    <a:pt x="2657" y="932"/>
                    <a:pt x="2961" y="1145"/>
                  </a:cubicBezTo>
                  <a:cubicBezTo>
                    <a:pt x="3174" y="1236"/>
                    <a:pt x="3386" y="1327"/>
                    <a:pt x="3508" y="1510"/>
                  </a:cubicBezTo>
                  <a:cubicBezTo>
                    <a:pt x="3927" y="2002"/>
                    <a:pt x="3388" y="2475"/>
                    <a:pt x="2845" y="2475"/>
                  </a:cubicBezTo>
                  <a:cubicBezTo>
                    <a:pt x="2717" y="2475"/>
                    <a:pt x="2590" y="2449"/>
                    <a:pt x="2475" y="2391"/>
                  </a:cubicBezTo>
                  <a:cubicBezTo>
                    <a:pt x="2433" y="2366"/>
                    <a:pt x="2391" y="2355"/>
                    <a:pt x="2352" y="2355"/>
                  </a:cubicBezTo>
                  <a:cubicBezTo>
                    <a:pt x="2248" y="2355"/>
                    <a:pt x="2162" y="2433"/>
                    <a:pt x="2140" y="2543"/>
                  </a:cubicBezTo>
                  <a:cubicBezTo>
                    <a:pt x="1806" y="3364"/>
                    <a:pt x="1502" y="4245"/>
                    <a:pt x="1107" y="5096"/>
                  </a:cubicBezTo>
                  <a:cubicBezTo>
                    <a:pt x="1033" y="5243"/>
                    <a:pt x="1171" y="5357"/>
                    <a:pt x="1317" y="5357"/>
                  </a:cubicBezTo>
                  <a:cubicBezTo>
                    <a:pt x="1414" y="5357"/>
                    <a:pt x="1515" y="5308"/>
                    <a:pt x="1563" y="5187"/>
                  </a:cubicBezTo>
                  <a:cubicBezTo>
                    <a:pt x="1864" y="4447"/>
                    <a:pt x="2190" y="3658"/>
                    <a:pt x="2497" y="2908"/>
                  </a:cubicBezTo>
                  <a:lnTo>
                    <a:pt x="2497" y="2908"/>
                  </a:lnTo>
                  <a:cubicBezTo>
                    <a:pt x="2671" y="2961"/>
                    <a:pt x="2859" y="2989"/>
                    <a:pt x="3045" y="2989"/>
                  </a:cubicBezTo>
                  <a:cubicBezTo>
                    <a:pt x="3735" y="2989"/>
                    <a:pt x="4386" y="2599"/>
                    <a:pt x="4146" y="1662"/>
                  </a:cubicBezTo>
                  <a:cubicBezTo>
                    <a:pt x="3934" y="780"/>
                    <a:pt x="2323" y="172"/>
                    <a:pt x="1563" y="20"/>
                  </a:cubicBezTo>
                  <a:cubicBezTo>
                    <a:pt x="1484" y="7"/>
                    <a:pt x="1407" y="0"/>
                    <a:pt x="133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8"/>
            <p:cNvSpPr/>
            <p:nvPr/>
          </p:nvSpPr>
          <p:spPr>
            <a:xfrm>
              <a:off x="3412550" y="1776150"/>
              <a:ext cx="129600" cy="102875"/>
            </a:xfrm>
            <a:custGeom>
              <a:avLst/>
              <a:gdLst/>
              <a:ahLst/>
              <a:cxnLst/>
              <a:rect l="l" t="t" r="r" b="b"/>
              <a:pathLst>
                <a:path w="5184" h="4115" extrusionOk="0">
                  <a:moveTo>
                    <a:pt x="4515" y="1"/>
                  </a:moveTo>
                  <a:cubicBezTo>
                    <a:pt x="3147" y="912"/>
                    <a:pt x="2296" y="1368"/>
                    <a:pt x="2296" y="1368"/>
                  </a:cubicBezTo>
                  <a:cubicBezTo>
                    <a:pt x="2029" y="909"/>
                    <a:pt x="1630" y="716"/>
                    <a:pt x="1261" y="716"/>
                  </a:cubicBezTo>
                  <a:cubicBezTo>
                    <a:pt x="581" y="716"/>
                    <a:pt x="1" y="1372"/>
                    <a:pt x="533" y="2219"/>
                  </a:cubicBezTo>
                  <a:cubicBezTo>
                    <a:pt x="823" y="2655"/>
                    <a:pt x="1612" y="4114"/>
                    <a:pt x="2264" y="4114"/>
                  </a:cubicBezTo>
                  <a:cubicBezTo>
                    <a:pt x="2295" y="4114"/>
                    <a:pt x="2326" y="4111"/>
                    <a:pt x="2357" y="4104"/>
                  </a:cubicBezTo>
                  <a:cubicBezTo>
                    <a:pt x="3269" y="3952"/>
                    <a:pt x="3421" y="3131"/>
                    <a:pt x="2813" y="2432"/>
                  </a:cubicBezTo>
                  <a:cubicBezTo>
                    <a:pt x="2813" y="2432"/>
                    <a:pt x="4424" y="1460"/>
                    <a:pt x="5184" y="1004"/>
                  </a:cubicBezTo>
                  <a:lnTo>
                    <a:pt x="4515"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8"/>
            <p:cNvSpPr/>
            <p:nvPr/>
          </p:nvSpPr>
          <p:spPr>
            <a:xfrm>
              <a:off x="3407625" y="1769725"/>
              <a:ext cx="143500" cy="114600"/>
            </a:xfrm>
            <a:custGeom>
              <a:avLst/>
              <a:gdLst/>
              <a:ahLst/>
              <a:cxnLst/>
              <a:rect l="l" t="t" r="r" b="b"/>
              <a:pathLst>
                <a:path w="5740" h="4584" extrusionOk="0">
                  <a:moveTo>
                    <a:pt x="4742" y="0"/>
                  </a:moveTo>
                  <a:cubicBezTo>
                    <a:pt x="4703" y="0"/>
                    <a:pt x="4662" y="14"/>
                    <a:pt x="4621" y="45"/>
                  </a:cubicBezTo>
                  <a:cubicBezTo>
                    <a:pt x="3950" y="520"/>
                    <a:pt x="3254" y="944"/>
                    <a:pt x="2555" y="1316"/>
                  </a:cubicBezTo>
                  <a:lnTo>
                    <a:pt x="2555" y="1316"/>
                  </a:lnTo>
                  <a:cubicBezTo>
                    <a:pt x="2252" y="978"/>
                    <a:pt x="1845" y="736"/>
                    <a:pt x="1426" y="736"/>
                  </a:cubicBezTo>
                  <a:cubicBezTo>
                    <a:pt x="1192" y="736"/>
                    <a:pt x="955" y="811"/>
                    <a:pt x="730" y="987"/>
                  </a:cubicBezTo>
                  <a:cubicBezTo>
                    <a:pt x="0" y="1565"/>
                    <a:pt x="426" y="2355"/>
                    <a:pt x="821" y="3024"/>
                  </a:cubicBezTo>
                  <a:cubicBezTo>
                    <a:pt x="1166" y="3599"/>
                    <a:pt x="1703" y="4583"/>
                    <a:pt x="2507" y="4583"/>
                  </a:cubicBezTo>
                  <a:cubicBezTo>
                    <a:pt x="2552" y="4583"/>
                    <a:pt x="2598" y="4580"/>
                    <a:pt x="2645" y="4574"/>
                  </a:cubicBezTo>
                  <a:cubicBezTo>
                    <a:pt x="3672" y="4463"/>
                    <a:pt x="3786" y="3516"/>
                    <a:pt x="3382" y="2774"/>
                  </a:cubicBezTo>
                  <a:lnTo>
                    <a:pt x="3382" y="2774"/>
                  </a:lnTo>
                  <a:cubicBezTo>
                    <a:pt x="4094" y="2356"/>
                    <a:pt x="4788" y="1917"/>
                    <a:pt x="5533" y="1504"/>
                  </a:cubicBezTo>
                  <a:cubicBezTo>
                    <a:pt x="5740" y="1374"/>
                    <a:pt x="5616" y="1046"/>
                    <a:pt x="5405" y="1046"/>
                  </a:cubicBezTo>
                  <a:cubicBezTo>
                    <a:pt x="5369" y="1046"/>
                    <a:pt x="5330" y="1056"/>
                    <a:pt x="5289" y="1078"/>
                  </a:cubicBezTo>
                  <a:cubicBezTo>
                    <a:pt x="4529" y="1565"/>
                    <a:pt x="3739" y="2021"/>
                    <a:pt x="2949" y="2476"/>
                  </a:cubicBezTo>
                  <a:cubicBezTo>
                    <a:pt x="2827" y="2568"/>
                    <a:pt x="2797" y="2720"/>
                    <a:pt x="2858" y="2811"/>
                  </a:cubicBezTo>
                  <a:cubicBezTo>
                    <a:pt x="2979" y="2932"/>
                    <a:pt x="3101" y="3145"/>
                    <a:pt x="3101" y="3267"/>
                  </a:cubicBezTo>
                  <a:cubicBezTo>
                    <a:pt x="3283" y="3540"/>
                    <a:pt x="3162" y="3723"/>
                    <a:pt x="2736" y="3814"/>
                  </a:cubicBezTo>
                  <a:cubicBezTo>
                    <a:pt x="2499" y="3962"/>
                    <a:pt x="2384" y="4038"/>
                    <a:pt x="2291" y="4038"/>
                  </a:cubicBezTo>
                  <a:cubicBezTo>
                    <a:pt x="2193" y="4038"/>
                    <a:pt x="2117" y="3955"/>
                    <a:pt x="1946" y="3783"/>
                  </a:cubicBezTo>
                  <a:cubicBezTo>
                    <a:pt x="1672" y="3510"/>
                    <a:pt x="1459" y="3145"/>
                    <a:pt x="1277" y="2780"/>
                  </a:cubicBezTo>
                  <a:cubicBezTo>
                    <a:pt x="1064" y="2476"/>
                    <a:pt x="852" y="2173"/>
                    <a:pt x="882" y="1838"/>
                  </a:cubicBezTo>
                  <a:cubicBezTo>
                    <a:pt x="922" y="1433"/>
                    <a:pt x="1143" y="1280"/>
                    <a:pt x="1407" y="1280"/>
                  </a:cubicBezTo>
                  <a:cubicBezTo>
                    <a:pt x="1738" y="1280"/>
                    <a:pt x="2138" y="1520"/>
                    <a:pt x="2341" y="1808"/>
                  </a:cubicBezTo>
                  <a:cubicBezTo>
                    <a:pt x="2378" y="1881"/>
                    <a:pt x="2437" y="1922"/>
                    <a:pt x="2512" y="1922"/>
                  </a:cubicBezTo>
                  <a:cubicBezTo>
                    <a:pt x="2560" y="1922"/>
                    <a:pt x="2615" y="1905"/>
                    <a:pt x="2675" y="1869"/>
                  </a:cubicBezTo>
                  <a:cubicBezTo>
                    <a:pt x="3466" y="1473"/>
                    <a:pt x="4195" y="987"/>
                    <a:pt x="4925" y="501"/>
                  </a:cubicBezTo>
                  <a:cubicBezTo>
                    <a:pt x="5076" y="324"/>
                    <a:pt x="4934" y="0"/>
                    <a:pt x="47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8"/>
            <p:cNvSpPr/>
            <p:nvPr/>
          </p:nvSpPr>
          <p:spPr>
            <a:xfrm>
              <a:off x="3456250" y="1440050"/>
              <a:ext cx="589700" cy="513950"/>
            </a:xfrm>
            <a:custGeom>
              <a:avLst/>
              <a:gdLst/>
              <a:ahLst/>
              <a:cxnLst/>
              <a:rect l="l" t="t" r="r" b="b"/>
              <a:pathLst>
                <a:path w="23588" h="20558" extrusionOk="0">
                  <a:moveTo>
                    <a:pt x="11768" y="1"/>
                  </a:moveTo>
                  <a:cubicBezTo>
                    <a:pt x="11624" y="1"/>
                    <a:pt x="11481" y="4"/>
                    <a:pt x="11338" y="10"/>
                  </a:cubicBezTo>
                  <a:cubicBezTo>
                    <a:pt x="6232" y="10"/>
                    <a:pt x="1855" y="2533"/>
                    <a:pt x="1186" y="8399"/>
                  </a:cubicBezTo>
                  <a:cubicBezTo>
                    <a:pt x="1" y="15907"/>
                    <a:pt x="4347" y="20557"/>
                    <a:pt x="11673" y="20557"/>
                  </a:cubicBezTo>
                  <a:cubicBezTo>
                    <a:pt x="18998" y="20375"/>
                    <a:pt x="23588" y="15025"/>
                    <a:pt x="21612" y="7001"/>
                  </a:cubicBezTo>
                  <a:cubicBezTo>
                    <a:pt x="20555" y="2535"/>
                    <a:pt x="15919" y="1"/>
                    <a:pt x="11768"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8"/>
            <p:cNvSpPr/>
            <p:nvPr/>
          </p:nvSpPr>
          <p:spPr>
            <a:xfrm>
              <a:off x="3460050" y="1434150"/>
              <a:ext cx="563100" cy="525375"/>
            </a:xfrm>
            <a:custGeom>
              <a:avLst/>
              <a:gdLst/>
              <a:ahLst/>
              <a:cxnLst/>
              <a:rect l="l" t="t" r="r" b="b"/>
              <a:pathLst>
                <a:path w="22524" h="21015" extrusionOk="0">
                  <a:moveTo>
                    <a:pt x="11070" y="459"/>
                  </a:moveTo>
                  <a:cubicBezTo>
                    <a:pt x="11102" y="478"/>
                    <a:pt x="11141" y="489"/>
                    <a:pt x="11186" y="489"/>
                  </a:cubicBezTo>
                  <a:cubicBezTo>
                    <a:pt x="11230" y="488"/>
                    <a:pt x="11274" y="488"/>
                    <a:pt x="11318" y="488"/>
                  </a:cubicBezTo>
                  <a:cubicBezTo>
                    <a:pt x="14163" y="488"/>
                    <a:pt x="17054" y="1462"/>
                    <a:pt x="19089" y="3498"/>
                  </a:cubicBezTo>
                  <a:cubicBezTo>
                    <a:pt x="21247" y="5656"/>
                    <a:pt x="21916" y="8878"/>
                    <a:pt x="21612" y="11857"/>
                  </a:cubicBezTo>
                  <a:cubicBezTo>
                    <a:pt x="21113" y="17285"/>
                    <a:pt x="16479" y="20532"/>
                    <a:pt x="11292" y="20532"/>
                  </a:cubicBezTo>
                  <a:cubicBezTo>
                    <a:pt x="11105" y="20532"/>
                    <a:pt x="10918" y="20528"/>
                    <a:pt x="10730" y="20520"/>
                  </a:cubicBezTo>
                  <a:cubicBezTo>
                    <a:pt x="5320" y="20246"/>
                    <a:pt x="1156" y="16781"/>
                    <a:pt x="1065" y="11158"/>
                  </a:cubicBezTo>
                  <a:cubicBezTo>
                    <a:pt x="1034" y="8301"/>
                    <a:pt x="1673" y="5170"/>
                    <a:pt x="3770" y="3073"/>
                  </a:cubicBezTo>
                  <a:cubicBezTo>
                    <a:pt x="5732" y="1141"/>
                    <a:pt x="8443" y="498"/>
                    <a:pt x="11070" y="459"/>
                  </a:cubicBezTo>
                  <a:close/>
                  <a:moveTo>
                    <a:pt x="11391" y="1"/>
                  </a:moveTo>
                  <a:cubicBezTo>
                    <a:pt x="11323" y="1"/>
                    <a:pt x="11255" y="2"/>
                    <a:pt x="11186" y="3"/>
                  </a:cubicBezTo>
                  <a:cubicBezTo>
                    <a:pt x="11184" y="3"/>
                    <a:pt x="11181" y="3"/>
                    <a:pt x="11179" y="3"/>
                  </a:cubicBezTo>
                  <a:lnTo>
                    <a:pt x="11179" y="3"/>
                  </a:lnTo>
                  <a:cubicBezTo>
                    <a:pt x="6653" y="66"/>
                    <a:pt x="2523" y="2133"/>
                    <a:pt x="1186" y="6690"/>
                  </a:cubicBezTo>
                  <a:cubicBezTo>
                    <a:pt x="1" y="10854"/>
                    <a:pt x="457" y="15960"/>
                    <a:pt x="4104" y="18757"/>
                  </a:cubicBezTo>
                  <a:cubicBezTo>
                    <a:pt x="6078" y="20286"/>
                    <a:pt x="8666" y="21014"/>
                    <a:pt x="11235" y="21014"/>
                  </a:cubicBezTo>
                  <a:cubicBezTo>
                    <a:pt x="13057" y="21014"/>
                    <a:pt x="14869" y="20648"/>
                    <a:pt x="16445" y="19942"/>
                  </a:cubicBezTo>
                  <a:cubicBezTo>
                    <a:pt x="20639" y="18088"/>
                    <a:pt x="22524" y="13772"/>
                    <a:pt x="22068" y="9334"/>
                  </a:cubicBezTo>
                  <a:cubicBezTo>
                    <a:pt x="21527" y="3718"/>
                    <a:pt x="17011" y="1"/>
                    <a:pt x="1139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8"/>
            <p:cNvSpPr/>
            <p:nvPr/>
          </p:nvSpPr>
          <p:spPr>
            <a:xfrm>
              <a:off x="3806575" y="1755600"/>
              <a:ext cx="88925" cy="77575"/>
            </a:xfrm>
            <a:custGeom>
              <a:avLst/>
              <a:gdLst/>
              <a:ahLst/>
              <a:cxnLst/>
              <a:rect l="l" t="t" r="r" b="b"/>
              <a:pathLst>
                <a:path w="3557" h="3103" extrusionOk="0">
                  <a:moveTo>
                    <a:pt x="1807" y="0"/>
                  </a:moveTo>
                  <a:cubicBezTo>
                    <a:pt x="1782" y="0"/>
                    <a:pt x="1757" y="1"/>
                    <a:pt x="1733" y="2"/>
                  </a:cubicBezTo>
                  <a:cubicBezTo>
                    <a:pt x="973" y="2"/>
                    <a:pt x="304" y="397"/>
                    <a:pt x="213" y="1279"/>
                  </a:cubicBezTo>
                  <a:cubicBezTo>
                    <a:pt x="0" y="2403"/>
                    <a:pt x="669" y="3102"/>
                    <a:pt x="1763" y="3102"/>
                  </a:cubicBezTo>
                  <a:cubicBezTo>
                    <a:pt x="2857" y="3041"/>
                    <a:pt x="3557" y="2251"/>
                    <a:pt x="3253" y="1035"/>
                  </a:cubicBezTo>
                  <a:cubicBezTo>
                    <a:pt x="3106" y="363"/>
                    <a:pt x="2427" y="0"/>
                    <a:pt x="1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8"/>
            <p:cNvSpPr/>
            <p:nvPr/>
          </p:nvSpPr>
          <p:spPr>
            <a:xfrm>
              <a:off x="3805050" y="1750275"/>
              <a:ext cx="92700" cy="89000"/>
            </a:xfrm>
            <a:custGeom>
              <a:avLst/>
              <a:gdLst/>
              <a:ahLst/>
              <a:cxnLst/>
              <a:rect l="l" t="t" r="r" b="b"/>
              <a:pathLst>
                <a:path w="3708" h="3560" extrusionOk="0">
                  <a:moveTo>
                    <a:pt x="1756" y="486"/>
                  </a:moveTo>
                  <a:cubicBezTo>
                    <a:pt x="1768" y="488"/>
                    <a:pt x="1781" y="488"/>
                    <a:pt x="1794" y="488"/>
                  </a:cubicBezTo>
                  <a:cubicBezTo>
                    <a:pt x="2614" y="488"/>
                    <a:pt x="3222" y="1096"/>
                    <a:pt x="3162" y="1978"/>
                  </a:cubicBezTo>
                  <a:cubicBezTo>
                    <a:pt x="3079" y="2670"/>
                    <a:pt x="2517" y="3084"/>
                    <a:pt x="1867" y="3084"/>
                  </a:cubicBezTo>
                  <a:cubicBezTo>
                    <a:pt x="1803" y="3084"/>
                    <a:pt x="1738" y="3080"/>
                    <a:pt x="1672" y="3072"/>
                  </a:cubicBezTo>
                  <a:cubicBezTo>
                    <a:pt x="943" y="3042"/>
                    <a:pt x="456" y="2555"/>
                    <a:pt x="456" y="1826"/>
                  </a:cubicBezTo>
                  <a:cubicBezTo>
                    <a:pt x="456" y="975"/>
                    <a:pt x="943" y="488"/>
                    <a:pt x="1733" y="488"/>
                  </a:cubicBezTo>
                  <a:cubicBezTo>
                    <a:pt x="1741" y="488"/>
                    <a:pt x="1749" y="487"/>
                    <a:pt x="1756" y="486"/>
                  </a:cubicBezTo>
                  <a:close/>
                  <a:moveTo>
                    <a:pt x="1821" y="1"/>
                  </a:moveTo>
                  <a:cubicBezTo>
                    <a:pt x="1812" y="1"/>
                    <a:pt x="1803" y="1"/>
                    <a:pt x="1794" y="2"/>
                  </a:cubicBezTo>
                  <a:cubicBezTo>
                    <a:pt x="1788" y="2"/>
                    <a:pt x="1783" y="2"/>
                    <a:pt x="1777" y="3"/>
                  </a:cubicBezTo>
                  <a:lnTo>
                    <a:pt x="1777" y="3"/>
                  </a:lnTo>
                  <a:cubicBezTo>
                    <a:pt x="663" y="39"/>
                    <a:pt x="0" y="737"/>
                    <a:pt x="0" y="1826"/>
                  </a:cubicBezTo>
                  <a:cubicBezTo>
                    <a:pt x="0" y="2799"/>
                    <a:pt x="730" y="3498"/>
                    <a:pt x="1672" y="3558"/>
                  </a:cubicBezTo>
                  <a:cubicBezTo>
                    <a:pt x="1697" y="3559"/>
                    <a:pt x="1721" y="3560"/>
                    <a:pt x="1745" y="3560"/>
                  </a:cubicBezTo>
                  <a:cubicBezTo>
                    <a:pt x="2690" y="3560"/>
                    <a:pt x="3559" y="2985"/>
                    <a:pt x="3648" y="1978"/>
                  </a:cubicBezTo>
                  <a:cubicBezTo>
                    <a:pt x="3708" y="844"/>
                    <a:pt x="2917" y="32"/>
                    <a:pt x="1853" y="3"/>
                  </a:cubicBezTo>
                  <a:lnTo>
                    <a:pt x="1853" y="3"/>
                  </a:lnTo>
                  <a:cubicBezTo>
                    <a:pt x="1842" y="2"/>
                    <a:pt x="1832" y="1"/>
                    <a:pt x="182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8"/>
            <p:cNvSpPr/>
            <p:nvPr/>
          </p:nvSpPr>
          <p:spPr>
            <a:xfrm>
              <a:off x="3885600" y="1677375"/>
              <a:ext cx="61575" cy="54725"/>
            </a:xfrm>
            <a:custGeom>
              <a:avLst/>
              <a:gdLst/>
              <a:ahLst/>
              <a:cxnLst/>
              <a:rect l="l" t="t" r="r" b="b"/>
              <a:pathLst>
                <a:path w="2463" h="2189" extrusionOk="0">
                  <a:moveTo>
                    <a:pt x="1186" y="0"/>
                  </a:moveTo>
                  <a:cubicBezTo>
                    <a:pt x="639" y="0"/>
                    <a:pt x="183" y="243"/>
                    <a:pt x="122" y="912"/>
                  </a:cubicBezTo>
                  <a:cubicBezTo>
                    <a:pt x="0" y="1702"/>
                    <a:pt x="456" y="2189"/>
                    <a:pt x="1216" y="2189"/>
                  </a:cubicBezTo>
                  <a:cubicBezTo>
                    <a:pt x="2006" y="2158"/>
                    <a:pt x="2462" y="1581"/>
                    <a:pt x="2280" y="760"/>
                  </a:cubicBezTo>
                  <a:cubicBezTo>
                    <a:pt x="2158" y="243"/>
                    <a:pt x="1642" y="0"/>
                    <a:pt x="118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8"/>
            <p:cNvSpPr/>
            <p:nvPr/>
          </p:nvSpPr>
          <p:spPr>
            <a:xfrm>
              <a:off x="3881800" y="1671300"/>
              <a:ext cx="69175" cy="66925"/>
            </a:xfrm>
            <a:custGeom>
              <a:avLst/>
              <a:gdLst/>
              <a:ahLst/>
              <a:cxnLst/>
              <a:rect l="l" t="t" r="r" b="b"/>
              <a:pathLst>
                <a:path w="2767" h="2677" extrusionOk="0">
                  <a:moveTo>
                    <a:pt x="1338" y="486"/>
                  </a:moveTo>
                  <a:cubicBezTo>
                    <a:pt x="2523" y="486"/>
                    <a:pt x="2466" y="2192"/>
                    <a:pt x="1335" y="2192"/>
                  </a:cubicBezTo>
                  <a:cubicBezTo>
                    <a:pt x="1306" y="2192"/>
                    <a:pt x="1277" y="2191"/>
                    <a:pt x="1247" y="2188"/>
                  </a:cubicBezTo>
                  <a:cubicBezTo>
                    <a:pt x="791" y="2158"/>
                    <a:pt x="456" y="1854"/>
                    <a:pt x="456" y="1368"/>
                  </a:cubicBezTo>
                  <a:cubicBezTo>
                    <a:pt x="456" y="851"/>
                    <a:pt x="760" y="486"/>
                    <a:pt x="1338" y="486"/>
                  </a:cubicBezTo>
                  <a:close/>
                  <a:moveTo>
                    <a:pt x="1338" y="0"/>
                  </a:moveTo>
                  <a:cubicBezTo>
                    <a:pt x="1329" y="0"/>
                    <a:pt x="1321" y="0"/>
                    <a:pt x="1313" y="1"/>
                  </a:cubicBezTo>
                  <a:lnTo>
                    <a:pt x="1313" y="1"/>
                  </a:lnTo>
                  <a:cubicBezTo>
                    <a:pt x="536" y="41"/>
                    <a:pt x="0" y="556"/>
                    <a:pt x="0" y="1368"/>
                  </a:cubicBezTo>
                  <a:cubicBezTo>
                    <a:pt x="0" y="2097"/>
                    <a:pt x="548" y="2614"/>
                    <a:pt x="1247" y="2675"/>
                  </a:cubicBezTo>
                  <a:cubicBezTo>
                    <a:pt x="1270" y="2676"/>
                    <a:pt x="1294" y="2676"/>
                    <a:pt x="1318" y="2676"/>
                  </a:cubicBezTo>
                  <a:cubicBezTo>
                    <a:pt x="2048" y="2676"/>
                    <a:pt x="2676" y="2224"/>
                    <a:pt x="2706" y="1459"/>
                  </a:cubicBezTo>
                  <a:cubicBezTo>
                    <a:pt x="2766" y="608"/>
                    <a:pt x="2158"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8"/>
            <p:cNvSpPr/>
            <p:nvPr/>
          </p:nvSpPr>
          <p:spPr>
            <a:xfrm>
              <a:off x="3590000" y="1782175"/>
              <a:ext cx="75250" cy="64675"/>
            </a:xfrm>
            <a:custGeom>
              <a:avLst/>
              <a:gdLst/>
              <a:ahLst/>
              <a:cxnLst/>
              <a:rect l="l" t="t" r="r" b="b"/>
              <a:pathLst>
                <a:path w="3010" h="2587" extrusionOk="0">
                  <a:moveTo>
                    <a:pt x="1525" y="1"/>
                  </a:moveTo>
                  <a:cubicBezTo>
                    <a:pt x="1503" y="1"/>
                    <a:pt x="1481" y="1"/>
                    <a:pt x="1459" y="3"/>
                  </a:cubicBezTo>
                  <a:cubicBezTo>
                    <a:pt x="821" y="3"/>
                    <a:pt x="274" y="307"/>
                    <a:pt x="152" y="1067"/>
                  </a:cubicBezTo>
                  <a:cubicBezTo>
                    <a:pt x="0" y="2039"/>
                    <a:pt x="548" y="2586"/>
                    <a:pt x="1490" y="2586"/>
                  </a:cubicBezTo>
                  <a:cubicBezTo>
                    <a:pt x="2402" y="2556"/>
                    <a:pt x="3010" y="1918"/>
                    <a:pt x="2736" y="884"/>
                  </a:cubicBezTo>
                  <a:cubicBezTo>
                    <a:pt x="2649" y="331"/>
                    <a:pt x="2031" y="1"/>
                    <a:pt x="1525"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8"/>
            <p:cNvSpPr/>
            <p:nvPr/>
          </p:nvSpPr>
          <p:spPr>
            <a:xfrm>
              <a:off x="3587725" y="1776150"/>
              <a:ext cx="80550" cy="76050"/>
            </a:xfrm>
            <a:custGeom>
              <a:avLst/>
              <a:gdLst/>
              <a:ahLst/>
              <a:cxnLst/>
              <a:rect l="l" t="t" r="r" b="b"/>
              <a:pathLst>
                <a:path w="3222" h="3042" extrusionOk="0">
                  <a:moveTo>
                    <a:pt x="1550" y="487"/>
                  </a:moveTo>
                  <a:cubicBezTo>
                    <a:pt x="2219" y="487"/>
                    <a:pt x="2736" y="973"/>
                    <a:pt x="2645" y="1703"/>
                  </a:cubicBezTo>
                  <a:cubicBezTo>
                    <a:pt x="2586" y="2285"/>
                    <a:pt x="2082" y="2617"/>
                    <a:pt x="1505" y="2617"/>
                  </a:cubicBezTo>
                  <a:cubicBezTo>
                    <a:pt x="1480" y="2617"/>
                    <a:pt x="1454" y="2616"/>
                    <a:pt x="1429" y="2615"/>
                  </a:cubicBezTo>
                  <a:cubicBezTo>
                    <a:pt x="851" y="2584"/>
                    <a:pt x="487" y="2189"/>
                    <a:pt x="487" y="1581"/>
                  </a:cubicBezTo>
                  <a:cubicBezTo>
                    <a:pt x="487" y="912"/>
                    <a:pt x="912" y="517"/>
                    <a:pt x="1550" y="487"/>
                  </a:cubicBezTo>
                  <a:close/>
                  <a:moveTo>
                    <a:pt x="1550" y="1"/>
                  </a:moveTo>
                  <a:cubicBezTo>
                    <a:pt x="1544" y="1"/>
                    <a:pt x="1537" y="1"/>
                    <a:pt x="1530" y="1"/>
                  </a:cubicBezTo>
                  <a:lnTo>
                    <a:pt x="1530" y="1"/>
                  </a:lnTo>
                  <a:cubicBezTo>
                    <a:pt x="600" y="40"/>
                    <a:pt x="30" y="645"/>
                    <a:pt x="0" y="1551"/>
                  </a:cubicBezTo>
                  <a:cubicBezTo>
                    <a:pt x="0" y="2371"/>
                    <a:pt x="608" y="2979"/>
                    <a:pt x="1429" y="3040"/>
                  </a:cubicBezTo>
                  <a:cubicBezTo>
                    <a:pt x="1452" y="3041"/>
                    <a:pt x="1475" y="3041"/>
                    <a:pt x="1499" y="3041"/>
                  </a:cubicBezTo>
                  <a:cubicBezTo>
                    <a:pt x="2350" y="3041"/>
                    <a:pt x="3071" y="2501"/>
                    <a:pt x="3101" y="1672"/>
                  </a:cubicBezTo>
                  <a:cubicBezTo>
                    <a:pt x="3221" y="707"/>
                    <a:pt x="2503" y="41"/>
                    <a:pt x="1571" y="1"/>
                  </a:cubicBezTo>
                  <a:lnTo>
                    <a:pt x="1571" y="1"/>
                  </a:lnTo>
                  <a:cubicBezTo>
                    <a:pt x="1564" y="1"/>
                    <a:pt x="1557" y="1"/>
                    <a:pt x="15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8"/>
            <p:cNvSpPr/>
            <p:nvPr/>
          </p:nvSpPr>
          <p:spPr>
            <a:xfrm>
              <a:off x="3535275" y="1681850"/>
              <a:ext cx="53225" cy="46450"/>
            </a:xfrm>
            <a:custGeom>
              <a:avLst/>
              <a:gdLst/>
              <a:ahLst/>
              <a:cxnLst/>
              <a:rect l="l" t="t" r="r" b="b"/>
              <a:pathLst>
                <a:path w="2129" h="1858" extrusionOk="0">
                  <a:moveTo>
                    <a:pt x="1104" y="1"/>
                  </a:moveTo>
                  <a:cubicBezTo>
                    <a:pt x="1080" y="1"/>
                    <a:pt x="1057" y="2"/>
                    <a:pt x="1034" y="4"/>
                  </a:cubicBezTo>
                  <a:cubicBezTo>
                    <a:pt x="578" y="4"/>
                    <a:pt x="183" y="216"/>
                    <a:pt x="123" y="763"/>
                  </a:cubicBezTo>
                  <a:cubicBezTo>
                    <a:pt x="1" y="1432"/>
                    <a:pt x="366" y="1858"/>
                    <a:pt x="1065" y="1858"/>
                  </a:cubicBezTo>
                  <a:cubicBezTo>
                    <a:pt x="1703" y="1858"/>
                    <a:pt x="2129" y="1371"/>
                    <a:pt x="1946" y="642"/>
                  </a:cubicBezTo>
                  <a:cubicBezTo>
                    <a:pt x="1861" y="214"/>
                    <a:pt x="1455" y="1"/>
                    <a:pt x="110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8"/>
            <p:cNvSpPr/>
            <p:nvPr/>
          </p:nvSpPr>
          <p:spPr>
            <a:xfrm>
              <a:off x="3531475" y="1675075"/>
              <a:ext cx="60800" cy="57925"/>
            </a:xfrm>
            <a:custGeom>
              <a:avLst/>
              <a:gdLst/>
              <a:ahLst/>
              <a:cxnLst/>
              <a:rect l="l" t="t" r="r" b="b"/>
              <a:pathLst>
                <a:path w="2432" h="2317" extrusionOk="0">
                  <a:moveTo>
                    <a:pt x="1186" y="487"/>
                  </a:moveTo>
                  <a:cubicBezTo>
                    <a:pt x="2130" y="487"/>
                    <a:pt x="2101" y="1859"/>
                    <a:pt x="1184" y="1859"/>
                  </a:cubicBezTo>
                  <a:cubicBezTo>
                    <a:pt x="1155" y="1859"/>
                    <a:pt x="1126" y="1858"/>
                    <a:pt x="1095" y="1855"/>
                  </a:cubicBezTo>
                  <a:cubicBezTo>
                    <a:pt x="730" y="1825"/>
                    <a:pt x="487" y="1612"/>
                    <a:pt x="487" y="1217"/>
                  </a:cubicBezTo>
                  <a:cubicBezTo>
                    <a:pt x="487" y="761"/>
                    <a:pt x="761" y="518"/>
                    <a:pt x="1186" y="487"/>
                  </a:cubicBezTo>
                  <a:close/>
                  <a:moveTo>
                    <a:pt x="1186" y="1"/>
                  </a:moveTo>
                  <a:cubicBezTo>
                    <a:pt x="1177" y="1"/>
                    <a:pt x="1167" y="1"/>
                    <a:pt x="1158" y="2"/>
                  </a:cubicBezTo>
                  <a:lnTo>
                    <a:pt x="1158" y="2"/>
                  </a:lnTo>
                  <a:cubicBezTo>
                    <a:pt x="475" y="44"/>
                    <a:pt x="31" y="497"/>
                    <a:pt x="1" y="1186"/>
                  </a:cubicBezTo>
                  <a:cubicBezTo>
                    <a:pt x="1" y="1825"/>
                    <a:pt x="457" y="2281"/>
                    <a:pt x="1095" y="2311"/>
                  </a:cubicBezTo>
                  <a:cubicBezTo>
                    <a:pt x="1136" y="2315"/>
                    <a:pt x="1176" y="2317"/>
                    <a:pt x="1216" y="2317"/>
                  </a:cubicBezTo>
                  <a:cubicBezTo>
                    <a:pt x="1805" y="2317"/>
                    <a:pt x="2313" y="1902"/>
                    <a:pt x="2341" y="1247"/>
                  </a:cubicBezTo>
                  <a:cubicBezTo>
                    <a:pt x="2431" y="588"/>
                    <a:pt x="1901" y="47"/>
                    <a:pt x="1216" y="3"/>
                  </a:cubicBezTo>
                  <a:lnTo>
                    <a:pt x="1216" y="3"/>
                  </a:lnTo>
                  <a:cubicBezTo>
                    <a:pt x="1206" y="2"/>
                    <a:pt x="1197" y="1"/>
                    <a:pt x="118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8"/>
            <p:cNvSpPr/>
            <p:nvPr/>
          </p:nvSpPr>
          <p:spPr>
            <a:xfrm>
              <a:off x="3616600" y="1565675"/>
              <a:ext cx="88925" cy="77525"/>
            </a:xfrm>
            <a:custGeom>
              <a:avLst/>
              <a:gdLst/>
              <a:ahLst/>
              <a:cxnLst/>
              <a:rect l="l" t="t" r="r" b="b"/>
              <a:pathLst>
                <a:path w="3557" h="3101" extrusionOk="0">
                  <a:moveTo>
                    <a:pt x="1733" y="0"/>
                  </a:moveTo>
                  <a:cubicBezTo>
                    <a:pt x="973" y="0"/>
                    <a:pt x="304" y="395"/>
                    <a:pt x="213" y="1277"/>
                  </a:cubicBezTo>
                  <a:cubicBezTo>
                    <a:pt x="0" y="2401"/>
                    <a:pt x="669" y="3100"/>
                    <a:pt x="1763" y="3100"/>
                  </a:cubicBezTo>
                  <a:cubicBezTo>
                    <a:pt x="2857" y="3040"/>
                    <a:pt x="3557" y="2249"/>
                    <a:pt x="3253" y="1033"/>
                  </a:cubicBezTo>
                  <a:cubicBezTo>
                    <a:pt x="3101" y="395"/>
                    <a:pt x="2371" y="0"/>
                    <a:pt x="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8"/>
            <p:cNvSpPr/>
            <p:nvPr/>
          </p:nvSpPr>
          <p:spPr>
            <a:xfrm>
              <a:off x="3615075" y="1560350"/>
              <a:ext cx="91975" cy="88950"/>
            </a:xfrm>
            <a:custGeom>
              <a:avLst/>
              <a:gdLst/>
              <a:ahLst/>
              <a:cxnLst/>
              <a:rect l="l" t="t" r="r" b="b"/>
              <a:pathLst>
                <a:path w="3679" h="3558" extrusionOk="0">
                  <a:moveTo>
                    <a:pt x="1756" y="484"/>
                  </a:moveTo>
                  <a:cubicBezTo>
                    <a:pt x="1768" y="486"/>
                    <a:pt x="1781" y="487"/>
                    <a:pt x="1794" y="487"/>
                  </a:cubicBezTo>
                  <a:cubicBezTo>
                    <a:pt x="2615" y="487"/>
                    <a:pt x="3222" y="1094"/>
                    <a:pt x="3162" y="1976"/>
                  </a:cubicBezTo>
                  <a:cubicBezTo>
                    <a:pt x="3079" y="2668"/>
                    <a:pt x="2517" y="3082"/>
                    <a:pt x="1867" y="3082"/>
                  </a:cubicBezTo>
                  <a:cubicBezTo>
                    <a:pt x="1803" y="3082"/>
                    <a:pt x="1738" y="3078"/>
                    <a:pt x="1672" y="3070"/>
                  </a:cubicBezTo>
                  <a:cubicBezTo>
                    <a:pt x="943" y="3040"/>
                    <a:pt x="456" y="2553"/>
                    <a:pt x="456" y="1824"/>
                  </a:cubicBezTo>
                  <a:cubicBezTo>
                    <a:pt x="456" y="973"/>
                    <a:pt x="943" y="487"/>
                    <a:pt x="1733" y="487"/>
                  </a:cubicBezTo>
                  <a:cubicBezTo>
                    <a:pt x="1741" y="486"/>
                    <a:pt x="1749" y="485"/>
                    <a:pt x="1756" y="484"/>
                  </a:cubicBezTo>
                  <a:close/>
                  <a:moveTo>
                    <a:pt x="1794" y="0"/>
                  </a:moveTo>
                  <a:cubicBezTo>
                    <a:pt x="1788" y="0"/>
                    <a:pt x="1783" y="0"/>
                    <a:pt x="1777" y="1"/>
                  </a:cubicBezTo>
                  <a:lnTo>
                    <a:pt x="1777" y="1"/>
                  </a:lnTo>
                  <a:cubicBezTo>
                    <a:pt x="663" y="38"/>
                    <a:pt x="1" y="735"/>
                    <a:pt x="1" y="1824"/>
                  </a:cubicBezTo>
                  <a:cubicBezTo>
                    <a:pt x="1" y="2797"/>
                    <a:pt x="730" y="3496"/>
                    <a:pt x="1672" y="3557"/>
                  </a:cubicBezTo>
                  <a:cubicBezTo>
                    <a:pt x="1697" y="3557"/>
                    <a:pt x="1721" y="3558"/>
                    <a:pt x="1745" y="3558"/>
                  </a:cubicBezTo>
                  <a:cubicBezTo>
                    <a:pt x="2690" y="3558"/>
                    <a:pt x="3559" y="2984"/>
                    <a:pt x="3648" y="1976"/>
                  </a:cubicBezTo>
                  <a:cubicBezTo>
                    <a:pt x="3678" y="821"/>
                    <a:pt x="2888" y="0"/>
                    <a:pt x="179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8"/>
            <p:cNvSpPr/>
            <p:nvPr/>
          </p:nvSpPr>
          <p:spPr>
            <a:xfrm>
              <a:off x="3741975" y="1616375"/>
              <a:ext cx="62350" cy="54950"/>
            </a:xfrm>
            <a:custGeom>
              <a:avLst/>
              <a:gdLst/>
              <a:ahLst/>
              <a:cxnLst/>
              <a:rect l="l" t="t" r="r" b="b"/>
              <a:pathLst>
                <a:path w="2494" h="2198" extrusionOk="0">
                  <a:moveTo>
                    <a:pt x="1313" y="0"/>
                  </a:moveTo>
                  <a:cubicBezTo>
                    <a:pt x="1270" y="0"/>
                    <a:pt x="1228" y="3"/>
                    <a:pt x="1186" y="9"/>
                  </a:cubicBezTo>
                  <a:cubicBezTo>
                    <a:pt x="669" y="9"/>
                    <a:pt x="213" y="252"/>
                    <a:pt x="122" y="920"/>
                  </a:cubicBezTo>
                  <a:cubicBezTo>
                    <a:pt x="1" y="1711"/>
                    <a:pt x="457" y="2197"/>
                    <a:pt x="1216" y="2197"/>
                  </a:cubicBezTo>
                  <a:cubicBezTo>
                    <a:pt x="2037" y="2197"/>
                    <a:pt x="2493" y="1589"/>
                    <a:pt x="2280" y="768"/>
                  </a:cubicBezTo>
                  <a:cubicBezTo>
                    <a:pt x="2197" y="271"/>
                    <a:pt x="1738" y="0"/>
                    <a:pt x="131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8"/>
            <p:cNvSpPr/>
            <p:nvPr/>
          </p:nvSpPr>
          <p:spPr>
            <a:xfrm>
              <a:off x="3738175" y="1609725"/>
              <a:ext cx="69950" cy="66275"/>
            </a:xfrm>
            <a:custGeom>
              <a:avLst/>
              <a:gdLst/>
              <a:ahLst/>
              <a:cxnLst/>
              <a:rect l="l" t="t" r="r" b="b"/>
              <a:pathLst>
                <a:path w="2798" h="2651" extrusionOk="0">
                  <a:moveTo>
                    <a:pt x="1338" y="487"/>
                  </a:moveTo>
                  <a:cubicBezTo>
                    <a:pt x="2524" y="487"/>
                    <a:pt x="2495" y="2193"/>
                    <a:pt x="1366" y="2193"/>
                  </a:cubicBezTo>
                  <a:cubicBezTo>
                    <a:pt x="1337" y="2193"/>
                    <a:pt x="1307" y="2192"/>
                    <a:pt x="1277" y="2189"/>
                  </a:cubicBezTo>
                  <a:cubicBezTo>
                    <a:pt x="821" y="2159"/>
                    <a:pt x="457" y="1855"/>
                    <a:pt x="457" y="1369"/>
                  </a:cubicBezTo>
                  <a:cubicBezTo>
                    <a:pt x="457" y="822"/>
                    <a:pt x="761" y="487"/>
                    <a:pt x="1338" y="487"/>
                  </a:cubicBezTo>
                  <a:close/>
                  <a:moveTo>
                    <a:pt x="1338" y="1"/>
                  </a:moveTo>
                  <a:cubicBezTo>
                    <a:pt x="1330" y="1"/>
                    <a:pt x="1321" y="1"/>
                    <a:pt x="1314" y="2"/>
                  </a:cubicBezTo>
                  <a:lnTo>
                    <a:pt x="1314" y="2"/>
                  </a:lnTo>
                  <a:cubicBezTo>
                    <a:pt x="536" y="41"/>
                    <a:pt x="1" y="527"/>
                    <a:pt x="1" y="1369"/>
                  </a:cubicBezTo>
                  <a:cubicBezTo>
                    <a:pt x="1" y="2098"/>
                    <a:pt x="548" y="2615"/>
                    <a:pt x="1277" y="2645"/>
                  </a:cubicBezTo>
                  <a:cubicBezTo>
                    <a:pt x="1322" y="2649"/>
                    <a:pt x="1367" y="2651"/>
                    <a:pt x="1411" y="2651"/>
                  </a:cubicBezTo>
                  <a:cubicBezTo>
                    <a:pt x="2111" y="2651"/>
                    <a:pt x="2677" y="2202"/>
                    <a:pt x="2706" y="1430"/>
                  </a:cubicBezTo>
                  <a:cubicBezTo>
                    <a:pt x="2797" y="639"/>
                    <a:pt x="2189"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8"/>
            <p:cNvSpPr/>
            <p:nvPr/>
          </p:nvSpPr>
          <p:spPr>
            <a:xfrm>
              <a:off x="3735900" y="1502600"/>
              <a:ext cx="74500" cy="64600"/>
            </a:xfrm>
            <a:custGeom>
              <a:avLst/>
              <a:gdLst/>
              <a:ahLst/>
              <a:cxnLst/>
              <a:rect l="l" t="t" r="r" b="b"/>
              <a:pathLst>
                <a:path w="2980" h="2584" extrusionOk="0">
                  <a:moveTo>
                    <a:pt x="1429" y="0"/>
                  </a:moveTo>
                  <a:cubicBezTo>
                    <a:pt x="791" y="0"/>
                    <a:pt x="244" y="304"/>
                    <a:pt x="152" y="1064"/>
                  </a:cubicBezTo>
                  <a:cubicBezTo>
                    <a:pt x="0" y="2006"/>
                    <a:pt x="517" y="2584"/>
                    <a:pt x="1459" y="2584"/>
                  </a:cubicBezTo>
                  <a:cubicBezTo>
                    <a:pt x="2371" y="2523"/>
                    <a:pt x="2979" y="1885"/>
                    <a:pt x="2736" y="851"/>
                  </a:cubicBezTo>
                  <a:cubicBezTo>
                    <a:pt x="2584" y="304"/>
                    <a:pt x="1976" y="0"/>
                    <a:pt x="142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8"/>
            <p:cNvSpPr/>
            <p:nvPr/>
          </p:nvSpPr>
          <p:spPr>
            <a:xfrm>
              <a:off x="3732850" y="1496525"/>
              <a:ext cx="79825" cy="76025"/>
            </a:xfrm>
            <a:custGeom>
              <a:avLst/>
              <a:gdLst/>
              <a:ahLst/>
              <a:cxnLst/>
              <a:rect l="l" t="t" r="r" b="b"/>
              <a:pathLst>
                <a:path w="3193" h="3041" extrusionOk="0">
                  <a:moveTo>
                    <a:pt x="1551" y="486"/>
                  </a:moveTo>
                  <a:cubicBezTo>
                    <a:pt x="2250" y="486"/>
                    <a:pt x="2736" y="1003"/>
                    <a:pt x="2645" y="1702"/>
                  </a:cubicBezTo>
                  <a:cubicBezTo>
                    <a:pt x="2589" y="2266"/>
                    <a:pt x="2114" y="2621"/>
                    <a:pt x="1561" y="2621"/>
                  </a:cubicBezTo>
                  <a:cubicBezTo>
                    <a:pt x="1517" y="2621"/>
                    <a:pt x="1474" y="2618"/>
                    <a:pt x="1429" y="2614"/>
                  </a:cubicBezTo>
                  <a:cubicBezTo>
                    <a:pt x="882" y="2584"/>
                    <a:pt x="487" y="2219"/>
                    <a:pt x="487" y="1611"/>
                  </a:cubicBezTo>
                  <a:cubicBezTo>
                    <a:pt x="487" y="912"/>
                    <a:pt x="913" y="547"/>
                    <a:pt x="1551" y="486"/>
                  </a:cubicBezTo>
                  <a:close/>
                  <a:moveTo>
                    <a:pt x="1551" y="0"/>
                  </a:moveTo>
                  <a:cubicBezTo>
                    <a:pt x="1544" y="0"/>
                    <a:pt x="1537" y="0"/>
                    <a:pt x="1531" y="1"/>
                  </a:cubicBezTo>
                  <a:lnTo>
                    <a:pt x="1531" y="1"/>
                  </a:lnTo>
                  <a:cubicBezTo>
                    <a:pt x="600" y="39"/>
                    <a:pt x="31" y="645"/>
                    <a:pt x="1" y="1550"/>
                  </a:cubicBezTo>
                  <a:cubicBezTo>
                    <a:pt x="1" y="2401"/>
                    <a:pt x="609" y="3009"/>
                    <a:pt x="1429" y="3040"/>
                  </a:cubicBezTo>
                  <a:cubicBezTo>
                    <a:pt x="1454" y="3040"/>
                    <a:pt x="1479" y="3041"/>
                    <a:pt x="1503" y="3041"/>
                  </a:cubicBezTo>
                  <a:cubicBezTo>
                    <a:pt x="2353" y="3041"/>
                    <a:pt x="3072" y="2529"/>
                    <a:pt x="3101" y="1672"/>
                  </a:cubicBezTo>
                  <a:cubicBezTo>
                    <a:pt x="3192" y="730"/>
                    <a:pt x="2493" y="0"/>
                    <a:pt x="15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8"/>
            <p:cNvSpPr/>
            <p:nvPr/>
          </p:nvSpPr>
          <p:spPr>
            <a:xfrm>
              <a:off x="3688775" y="1846750"/>
              <a:ext cx="53225" cy="47200"/>
            </a:xfrm>
            <a:custGeom>
              <a:avLst/>
              <a:gdLst/>
              <a:ahLst/>
              <a:cxnLst/>
              <a:rect l="l" t="t" r="r" b="b"/>
              <a:pathLst>
                <a:path w="2129" h="1888" extrusionOk="0">
                  <a:moveTo>
                    <a:pt x="1101" y="1"/>
                  </a:moveTo>
                  <a:cubicBezTo>
                    <a:pt x="1079" y="1"/>
                    <a:pt x="1056" y="2"/>
                    <a:pt x="1034" y="3"/>
                  </a:cubicBezTo>
                  <a:cubicBezTo>
                    <a:pt x="578" y="3"/>
                    <a:pt x="214" y="247"/>
                    <a:pt x="122" y="763"/>
                  </a:cubicBezTo>
                  <a:cubicBezTo>
                    <a:pt x="1" y="1462"/>
                    <a:pt x="396" y="1888"/>
                    <a:pt x="1065" y="1888"/>
                  </a:cubicBezTo>
                  <a:cubicBezTo>
                    <a:pt x="1733" y="1888"/>
                    <a:pt x="2129" y="1371"/>
                    <a:pt x="1946" y="672"/>
                  </a:cubicBezTo>
                  <a:cubicBezTo>
                    <a:pt x="1831" y="242"/>
                    <a:pt x="1473" y="1"/>
                    <a:pt x="1101"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8"/>
            <p:cNvSpPr/>
            <p:nvPr/>
          </p:nvSpPr>
          <p:spPr>
            <a:xfrm>
              <a:off x="3684975" y="1839975"/>
              <a:ext cx="60075" cy="58575"/>
            </a:xfrm>
            <a:custGeom>
              <a:avLst/>
              <a:gdLst/>
              <a:ahLst/>
              <a:cxnLst/>
              <a:rect l="l" t="t" r="r" b="b"/>
              <a:pathLst>
                <a:path w="2403" h="2343" extrusionOk="0">
                  <a:moveTo>
                    <a:pt x="1186" y="518"/>
                  </a:moveTo>
                  <a:cubicBezTo>
                    <a:pt x="2169" y="518"/>
                    <a:pt x="2102" y="1887"/>
                    <a:pt x="1185" y="1887"/>
                  </a:cubicBezTo>
                  <a:cubicBezTo>
                    <a:pt x="1166" y="1887"/>
                    <a:pt x="1146" y="1887"/>
                    <a:pt x="1126" y="1885"/>
                  </a:cubicBezTo>
                  <a:cubicBezTo>
                    <a:pt x="730" y="1855"/>
                    <a:pt x="518" y="1612"/>
                    <a:pt x="518" y="1247"/>
                  </a:cubicBezTo>
                  <a:cubicBezTo>
                    <a:pt x="518" y="791"/>
                    <a:pt x="761" y="548"/>
                    <a:pt x="1186" y="518"/>
                  </a:cubicBezTo>
                  <a:close/>
                  <a:moveTo>
                    <a:pt x="1186" y="1"/>
                  </a:moveTo>
                  <a:cubicBezTo>
                    <a:pt x="1168" y="1"/>
                    <a:pt x="1150" y="3"/>
                    <a:pt x="1133" y="7"/>
                  </a:cubicBezTo>
                  <a:lnTo>
                    <a:pt x="1133" y="7"/>
                  </a:lnTo>
                  <a:cubicBezTo>
                    <a:pt x="494" y="86"/>
                    <a:pt x="60" y="535"/>
                    <a:pt x="1" y="1186"/>
                  </a:cubicBezTo>
                  <a:cubicBezTo>
                    <a:pt x="1" y="1825"/>
                    <a:pt x="457" y="2280"/>
                    <a:pt x="1095" y="2341"/>
                  </a:cubicBezTo>
                  <a:cubicBezTo>
                    <a:pt x="1118" y="2342"/>
                    <a:pt x="1140" y="2343"/>
                    <a:pt x="1162" y="2343"/>
                  </a:cubicBezTo>
                  <a:cubicBezTo>
                    <a:pt x="1800" y="2343"/>
                    <a:pt x="2313" y="1924"/>
                    <a:pt x="2372" y="1277"/>
                  </a:cubicBezTo>
                  <a:cubicBezTo>
                    <a:pt x="2402" y="548"/>
                    <a:pt x="1885" y="1"/>
                    <a:pt x="118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8"/>
            <p:cNvSpPr/>
            <p:nvPr/>
          </p:nvSpPr>
          <p:spPr>
            <a:xfrm>
              <a:off x="3662500" y="1304850"/>
              <a:ext cx="142875" cy="148375"/>
            </a:xfrm>
            <a:custGeom>
              <a:avLst/>
              <a:gdLst/>
              <a:ahLst/>
              <a:cxnLst/>
              <a:rect l="l" t="t" r="r" b="b"/>
              <a:pathLst>
                <a:path w="5715" h="5935" extrusionOk="0">
                  <a:moveTo>
                    <a:pt x="2717" y="1"/>
                  </a:moveTo>
                  <a:cubicBezTo>
                    <a:pt x="2430" y="1"/>
                    <a:pt x="2184" y="7"/>
                    <a:pt x="2025" y="7"/>
                  </a:cubicBezTo>
                  <a:cubicBezTo>
                    <a:pt x="0" y="7"/>
                    <a:pt x="349" y="2500"/>
                    <a:pt x="2233" y="2500"/>
                  </a:cubicBezTo>
                  <a:cubicBezTo>
                    <a:pt x="2245" y="2500"/>
                    <a:pt x="2256" y="2500"/>
                    <a:pt x="2268" y="2500"/>
                  </a:cubicBezTo>
                  <a:cubicBezTo>
                    <a:pt x="2268" y="2500"/>
                    <a:pt x="2389" y="3807"/>
                    <a:pt x="2359" y="5934"/>
                  </a:cubicBezTo>
                  <a:lnTo>
                    <a:pt x="3879" y="5934"/>
                  </a:lnTo>
                  <a:cubicBezTo>
                    <a:pt x="3879" y="4779"/>
                    <a:pt x="3788" y="2348"/>
                    <a:pt x="3788" y="2348"/>
                  </a:cubicBezTo>
                  <a:lnTo>
                    <a:pt x="3788" y="2348"/>
                  </a:lnTo>
                  <a:cubicBezTo>
                    <a:pt x="3917" y="2367"/>
                    <a:pt x="4041" y="2377"/>
                    <a:pt x="4159" y="2377"/>
                  </a:cubicBezTo>
                  <a:cubicBezTo>
                    <a:pt x="5151" y="2377"/>
                    <a:pt x="5715" y="1711"/>
                    <a:pt x="5307" y="706"/>
                  </a:cubicBezTo>
                  <a:cubicBezTo>
                    <a:pt x="5120" y="73"/>
                    <a:pt x="3684" y="1"/>
                    <a:pt x="2717"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8"/>
            <p:cNvSpPr/>
            <p:nvPr/>
          </p:nvSpPr>
          <p:spPr>
            <a:xfrm>
              <a:off x="3669275" y="1298825"/>
              <a:ext cx="146100" cy="160850"/>
            </a:xfrm>
            <a:custGeom>
              <a:avLst/>
              <a:gdLst/>
              <a:ahLst/>
              <a:cxnLst/>
              <a:rect l="l" t="t" r="r" b="b"/>
              <a:pathLst>
                <a:path w="5844" h="6434" extrusionOk="0">
                  <a:moveTo>
                    <a:pt x="2885" y="1"/>
                  </a:moveTo>
                  <a:cubicBezTo>
                    <a:pt x="2673" y="1"/>
                    <a:pt x="2474" y="5"/>
                    <a:pt x="2301" y="5"/>
                  </a:cubicBezTo>
                  <a:cubicBezTo>
                    <a:pt x="1389" y="5"/>
                    <a:pt x="295" y="127"/>
                    <a:pt x="143" y="1221"/>
                  </a:cubicBezTo>
                  <a:cubicBezTo>
                    <a:pt x="1" y="2242"/>
                    <a:pt x="891" y="2892"/>
                    <a:pt x="1800" y="3000"/>
                  </a:cubicBezTo>
                  <a:lnTo>
                    <a:pt x="1800" y="3000"/>
                  </a:lnTo>
                  <a:cubicBezTo>
                    <a:pt x="1871" y="4075"/>
                    <a:pt x="1845" y="5127"/>
                    <a:pt x="1845" y="6206"/>
                  </a:cubicBezTo>
                  <a:cubicBezTo>
                    <a:pt x="1845" y="6339"/>
                    <a:pt x="1953" y="6407"/>
                    <a:pt x="2064" y="6407"/>
                  </a:cubicBezTo>
                  <a:cubicBezTo>
                    <a:pt x="2181" y="6407"/>
                    <a:pt x="2301" y="6331"/>
                    <a:pt x="2301" y="6175"/>
                  </a:cubicBezTo>
                  <a:cubicBezTo>
                    <a:pt x="2361" y="5020"/>
                    <a:pt x="2361" y="3896"/>
                    <a:pt x="2240" y="2741"/>
                  </a:cubicBezTo>
                  <a:cubicBezTo>
                    <a:pt x="2240" y="2589"/>
                    <a:pt x="2118" y="2528"/>
                    <a:pt x="1997" y="2528"/>
                  </a:cubicBezTo>
                  <a:cubicBezTo>
                    <a:pt x="1328" y="2467"/>
                    <a:pt x="416" y="1981"/>
                    <a:pt x="629" y="1160"/>
                  </a:cubicBezTo>
                  <a:cubicBezTo>
                    <a:pt x="825" y="517"/>
                    <a:pt x="1561" y="491"/>
                    <a:pt x="2127" y="491"/>
                  </a:cubicBezTo>
                  <a:cubicBezTo>
                    <a:pt x="2176" y="491"/>
                    <a:pt x="2224" y="492"/>
                    <a:pt x="2270" y="492"/>
                  </a:cubicBezTo>
                  <a:cubicBezTo>
                    <a:pt x="2848" y="492"/>
                    <a:pt x="3456" y="492"/>
                    <a:pt x="3972" y="613"/>
                  </a:cubicBezTo>
                  <a:cubicBezTo>
                    <a:pt x="4337" y="704"/>
                    <a:pt x="4520" y="765"/>
                    <a:pt x="4702" y="1069"/>
                  </a:cubicBezTo>
                  <a:cubicBezTo>
                    <a:pt x="5291" y="1952"/>
                    <a:pt x="4282" y="2408"/>
                    <a:pt x="3556" y="2408"/>
                  </a:cubicBezTo>
                  <a:cubicBezTo>
                    <a:pt x="3532" y="2408"/>
                    <a:pt x="3509" y="2407"/>
                    <a:pt x="3486" y="2406"/>
                  </a:cubicBezTo>
                  <a:cubicBezTo>
                    <a:pt x="3365" y="2406"/>
                    <a:pt x="3243" y="2528"/>
                    <a:pt x="3243" y="2619"/>
                  </a:cubicBezTo>
                  <a:cubicBezTo>
                    <a:pt x="3304" y="3805"/>
                    <a:pt x="3334" y="4990"/>
                    <a:pt x="3334" y="6206"/>
                  </a:cubicBezTo>
                  <a:cubicBezTo>
                    <a:pt x="3334" y="6358"/>
                    <a:pt x="3456" y="6434"/>
                    <a:pt x="3577" y="6434"/>
                  </a:cubicBezTo>
                  <a:cubicBezTo>
                    <a:pt x="3699" y="6434"/>
                    <a:pt x="3820" y="6358"/>
                    <a:pt x="3820" y="6206"/>
                  </a:cubicBezTo>
                  <a:cubicBezTo>
                    <a:pt x="3820" y="5100"/>
                    <a:pt x="3794" y="3994"/>
                    <a:pt x="3766" y="2864"/>
                  </a:cubicBezTo>
                  <a:lnTo>
                    <a:pt x="3766" y="2864"/>
                  </a:lnTo>
                  <a:cubicBezTo>
                    <a:pt x="4837" y="2820"/>
                    <a:pt x="5844" y="2130"/>
                    <a:pt x="5279" y="917"/>
                  </a:cubicBezTo>
                  <a:cubicBezTo>
                    <a:pt x="4910" y="80"/>
                    <a:pt x="3784" y="1"/>
                    <a:pt x="2885"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8"/>
            <p:cNvSpPr/>
            <p:nvPr/>
          </p:nvSpPr>
          <p:spPr>
            <a:xfrm>
              <a:off x="3684550" y="1930400"/>
              <a:ext cx="143200" cy="148975"/>
            </a:xfrm>
            <a:custGeom>
              <a:avLst/>
              <a:gdLst/>
              <a:ahLst/>
              <a:cxnLst/>
              <a:rect l="l" t="t" r="r" b="b"/>
              <a:pathLst>
                <a:path w="5728" h="5959" extrusionOk="0">
                  <a:moveTo>
                    <a:pt x="3270" y="1"/>
                  </a:moveTo>
                  <a:lnTo>
                    <a:pt x="1781" y="31"/>
                  </a:lnTo>
                  <a:cubicBezTo>
                    <a:pt x="1811" y="1186"/>
                    <a:pt x="1933" y="3618"/>
                    <a:pt x="1933" y="3618"/>
                  </a:cubicBezTo>
                  <a:cubicBezTo>
                    <a:pt x="1825" y="3605"/>
                    <a:pt x="1721" y="3598"/>
                    <a:pt x="1621" y="3598"/>
                  </a:cubicBezTo>
                  <a:cubicBezTo>
                    <a:pt x="592" y="3598"/>
                    <a:pt x="0" y="4292"/>
                    <a:pt x="443" y="5290"/>
                  </a:cubicBezTo>
                  <a:cubicBezTo>
                    <a:pt x="620" y="5858"/>
                    <a:pt x="1642" y="5959"/>
                    <a:pt x="2542" y="5959"/>
                  </a:cubicBezTo>
                  <a:cubicBezTo>
                    <a:pt x="3038" y="5959"/>
                    <a:pt x="3497" y="5928"/>
                    <a:pt x="3757" y="5928"/>
                  </a:cubicBezTo>
                  <a:cubicBezTo>
                    <a:pt x="5727" y="5868"/>
                    <a:pt x="5352" y="3433"/>
                    <a:pt x="3494" y="3433"/>
                  </a:cubicBezTo>
                  <a:cubicBezTo>
                    <a:pt x="3460" y="3433"/>
                    <a:pt x="3426" y="3434"/>
                    <a:pt x="3392" y="3436"/>
                  </a:cubicBezTo>
                  <a:cubicBezTo>
                    <a:pt x="3392" y="3436"/>
                    <a:pt x="3270" y="2129"/>
                    <a:pt x="3270"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8"/>
            <p:cNvSpPr/>
            <p:nvPr/>
          </p:nvSpPr>
          <p:spPr>
            <a:xfrm>
              <a:off x="3673075" y="1923950"/>
              <a:ext cx="144750" cy="160500"/>
            </a:xfrm>
            <a:custGeom>
              <a:avLst/>
              <a:gdLst/>
              <a:ahLst/>
              <a:cxnLst/>
              <a:rect l="l" t="t" r="r" b="b"/>
              <a:pathLst>
                <a:path w="5790" h="6420" extrusionOk="0">
                  <a:moveTo>
                    <a:pt x="2149" y="1"/>
                  </a:moveTo>
                  <a:cubicBezTo>
                    <a:pt x="2027" y="1"/>
                    <a:pt x="1906" y="77"/>
                    <a:pt x="1906" y="229"/>
                  </a:cubicBezTo>
                  <a:cubicBezTo>
                    <a:pt x="1934" y="1334"/>
                    <a:pt x="1989" y="2440"/>
                    <a:pt x="2045" y="3571"/>
                  </a:cubicBezTo>
                  <a:lnTo>
                    <a:pt x="2045" y="3571"/>
                  </a:lnTo>
                  <a:cubicBezTo>
                    <a:pt x="996" y="3615"/>
                    <a:pt x="1" y="4356"/>
                    <a:pt x="568" y="5548"/>
                  </a:cubicBezTo>
                  <a:cubicBezTo>
                    <a:pt x="933" y="6300"/>
                    <a:pt x="1896" y="6420"/>
                    <a:pt x="2765" y="6420"/>
                  </a:cubicBezTo>
                  <a:cubicBezTo>
                    <a:pt x="3055" y="6420"/>
                    <a:pt x="3334" y="6406"/>
                    <a:pt x="3577" y="6399"/>
                  </a:cubicBezTo>
                  <a:cubicBezTo>
                    <a:pt x="4489" y="6338"/>
                    <a:pt x="5583" y="6247"/>
                    <a:pt x="5705" y="5122"/>
                  </a:cubicBezTo>
                  <a:cubicBezTo>
                    <a:pt x="5789" y="4109"/>
                    <a:pt x="4936" y="3513"/>
                    <a:pt x="4013" y="3406"/>
                  </a:cubicBezTo>
                  <a:lnTo>
                    <a:pt x="4013" y="3406"/>
                  </a:lnTo>
                  <a:cubicBezTo>
                    <a:pt x="3908" y="2344"/>
                    <a:pt x="3881" y="1257"/>
                    <a:pt x="3881" y="198"/>
                  </a:cubicBezTo>
                  <a:cubicBezTo>
                    <a:pt x="3910" y="83"/>
                    <a:pt x="3817" y="23"/>
                    <a:pt x="3710" y="23"/>
                  </a:cubicBezTo>
                  <a:cubicBezTo>
                    <a:pt x="3591" y="23"/>
                    <a:pt x="3456" y="98"/>
                    <a:pt x="3456" y="259"/>
                  </a:cubicBezTo>
                  <a:cubicBezTo>
                    <a:pt x="3456" y="1414"/>
                    <a:pt x="3486" y="2539"/>
                    <a:pt x="3608" y="3694"/>
                  </a:cubicBezTo>
                  <a:cubicBezTo>
                    <a:pt x="3608" y="3815"/>
                    <a:pt x="3729" y="3906"/>
                    <a:pt x="3820" y="3906"/>
                  </a:cubicBezTo>
                  <a:cubicBezTo>
                    <a:pt x="4520" y="3906"/>
                    <a:pt x="5462" y="4362"/>
                    <a:pt x="5249" y="5244"/>
                  </a:cubicBezTo>
                  <a:cubicBezTo>
                    <a:pt x="5053" y="5917"/>
                    <a:pt x="4338" y="5943"/>
                    <a:pt x="3751" y="5943"/>
                  </a:cubicBezTo>
                  <a:cubicBezTo>
                    <a:pt x="3702" y="5943"/>
                    <a:pt x="3654" y="5943"/>
                    <a:pt x="3608" y="5943"/>
                  </a:cubicBezTo>
                  <a:cubicBezTo>
                    <a:pt x="3415" y="5943"/>
                    <a:pt x="3219" y="5946"/>
                    <a:pt x="3025" y="5946"/>
                  </a:cubicBezTo>
                  <a:cubicBezTo>
                    <a:pt x="2635" y="5946"/>
                    <a:pt x="2250" y="5933"/>
                    <a:pt x="1906" y="5852"/>
                  </a:cubicBezTo>
                  <a:cubicBezTo>
                    <a:pt x="1541" y="5791"/>
                    <a:pt x="1358" y="5700"/>
                    <a:pt x="1146" y="5396"/>
                  </a:cubicBezTo>
                  <a:cubicBezTo>
                    <a:pt x="498" y="4483"/>
                    <a:pt x="1476" y="4027"/>
                    <a:pt x="2229" y="4027"/>
                  </a:cubicBezTo>
                  <a:cubicBezTo>
                    <a:pt x="2253" y="4027"/>
                    <a:pt x="2277" y="4027"/>
                    <a:pt x="2301" y="4028"/>
                  </a:cubicBezTo>
                  <a:cubicBezTo>
                    <a:pt x="2422" y="4028"/>
                    <a:pt x="2544" y="3906"/>
                    <a:pt x="2544" y="3815"/>
                  </a:cubicBezTo>
                  <a:cubicBezTo>
                    <a:pt x="2453" y="2630"/>
                    <a:pt x="2422" y="1444"/>
                    <a:pt x="2392" y="229"/>
                  </a:cubicBezTo>
                  <a:cubicBezTo>
                    <a:pt x="2392" y="77"/>
                    <a:pt x="2270" y="1"/>
                    <a:pt x="2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8"/>
            <p:cNvSpPr/>
            <p:nvPr/>
          </p:nvSpPr>
          <p:spPr>
            <a:xfrm>
              <a:off x="3979825" y="1601425"/>
              <a:ext cx="153075" cy="119800"/>
            </a:xfrm>
            <a:custGeom>
              <a:avLst/>
              <a:gdLst/>
              <a:ahLst/>
              <a:cxnLst/>
              <a:rect l="l" t="t" r="r" b="b"/>
              <a:pathLst>
                <a:path w="6123" h="4792" extrusionOk="0">
                  <a:moveTo>
                    <a:pt x="4556" y="0"/>
                  </a:moveTo>
                  <a:cubicBezTo>
                    <a:pt x="3763" y="0"/>
                    <a:pt x="3349" y="718"/>
                    <a:pt x="3526" y="1731"/>
                  </a:cubicBezTo>
                  <a:cubicBezTo>
                    <a:pt x="3526" y="1731"/>
                    <a:pt x="1095" y="1853"/>
                    <a:pt x="0" y="1914"/>
                  </a:cubicBezTo>
                  <a:lnTo>
                    <a:pt x="122" y="3403"/>
                  </a:lnTo>
                  <a:cubicBezTo>
                    <a:pt x="1672" y="3266"/>
                    <a:pt x="2812" y="3249"/>
                    <a:pt x="3285" y="3249"/>
                  </a:cubicBezTo>
                  <a:cubicBezTo>
                    <a:pt x="3443" y="3249"/>
                    <a:pt x="3526" y="3251"/>
                    <a:pt x="3526" y="3251"/>
                  </a:cubicBezTo>
                  <a:cubicBezTo>
                    <a:pt x="3574" y="4257"/>
                    <a:pt x="4287" y="4791"/>
                    <a:pt x="4944" y="4791"/>
                  </a:cubicBezTo>
                  <a:cubicBezTo>
                    <a:pt x="5558" y="4791"/>
                    <a:pt x="6123" y="4325"/>
                    <a:pt x="6049" y="3342"/>
                  </a:cubicBezTo>
                  <a:cubicBezTo>
                    <a:pt x="5988" y="2613"/>
                    <a:pt x="5958" y="303"/>
                    <a:pt x="5077" y="90"/>
                  </a:cubicBezTo>
                  <a:cubicBezTo>
                    <a:pt x="4889" y="29"/>
                    <a:pt x="4715" y="0"/>
                    <a:pt x="4556"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8"/>
            <p:cNvSpPr/>
            <p:nvPr/>
          </p:nvSpPr>
          <p:spPr>
            <a:xfrm>
              <a:off x="3972975" y="1592600"/>
              <a:ext cx="169500" cy="132200"/>
            </a:xfrm>
            <a:custGeom>
              <a:avLst/>
              <a:gdLst/>
              <a:ahLst/>
              <a:cxnLst/>
              <a:rect l="l" t="t" r="r" b="b"/>
              <a:pathLst>
                <a:path w="6780" h="5288" extrusionOk="0">
                  <a:moveTo>
                    <a:pt x="4876" y="0"/>
                  </a:moveTo>
                  <a:cubicBezTo>
                    <a:pt x="4062" y="0"/>
                    <a:pt x="3582" y="926"/>
                    <a:pt x="3594" y="1787"/>
                  </a:cubicBezTo>
                  <a:lnTo>
                    <a:pt x="3594" y="1787"/>
                  </a:lnTo>
                  <a:cubicBezTo>
                    <a:pt x="2514" y="1823"/>
                    <a:pt x="1409" y="1906"/>
                    <a:pt x="305" y="1963"/>
                  </a:cubicBezTo>
                  <a:cubicBezTo>
                    <a:pt x="1" y="2023"/>
                    <a:pt x="1" y="2479"/>
                    <a:pt x="305" y="2479"/>
                  </a:cubicBezTo>
                  <a:cubicBezTo>
                    <a:pt x="1490" y="2388"/>
                    <a:pt x="2676" y="2358"/>
                    <a:pt x="3831" y="2267"/>
                  </a:cubicBezTo>
                  <a:cubicBezTo>
                    <a:pt x="3983" y="2267"/>
                    <a:pt x="4104" y="2115"/>
                    <a:pt x="4074" y="1963"/>
                  </a:cubicBezTo>
                  <a:cubicBezTo>
                    <a:pt x="3931" y="1124"/>
                    <a:pt x="4417" y="631"/>
                    <a:pt x="4922" y="631"/>
                  </a:cubicBezTo>
                  <a:cubicBezTo>
                    <a:pt x="5278" y="631"/>
                    <a:pt x="5643" y="876"/>
                    <a:pt x="5806" y="1415"/>
                  </a:cubicBezTo>
                  <a:cubicBezTo>
                    <a:pt x="6019" y="1932"/>
                    <a:pt x="6019" y="2540"/>
                    <a:pt x="6050" y="3118"/>
                  </a:cubicBezTo>
                  <a:cubicBezTo>
                    <a:pt x="6080" y="3634"/>
                    <a:pt x="6202" y="4455"/>
                    <a:pt x="5624" y="4759"/>
                  </a:cubicBezTo>
                  <a:cubicBezTo>
                    <a:pt x="5477" y="4841"/>
                    <a:pt x="5334" y="4876"/>
                    <a:pt x="5198" y="4876"/>
                  </a:cubicBezTo>
                  <a:cubicBezTo>
                    <a:pt x="4574" y="4876"/>
                    <a:pt x="4093" y="4123"/>
                    <a:pt x="4044" y="3574"/>
                  </a:cubicBezTo>
                  <a:cubicBezTo>
                    <a:pt x="4044" y="3452"/>
                    <a:pt x="3922" y="3330"/>
                    <a:pt x="3800" y="3330"/>
                  </a:cubicBezTo>
                  <a:cubicBezTo>
                    <a:pt x="3679" y="3327"/>
                    <a:pt x="3557" y="3326"/>
                    <a:pt x="3434" y="3326"/>
                  </a:cubicBezTo>
                  <a:cubicBezTo>
                    <a:pt x="2426" y="3326"/>
                    <a:pt x="1399" y="3428"/>
                    <a:pt x="396" y="3482"/>
                  </a:cubicBezTo>
                  <a:cubicBezTo>
                    <a:pt x="101" y="3541"/>
                    <a:pt x="92" y="4000"/>
                    <a:pt x="369" y="4000"/>
                  </a:cubicBezTo>
                  <a:cubicBezTo>
                    <a:pt x="378" y="4000"/>
                    <a:pt x="387" y="4000"/>
                    <a:pt x="396" y="3999"/>
                  </a:cubicBezTo>
                  <a:cubicBezTo>
                    <a:pt x="1065" y="3908"/>
                    <a:pt x="1764" y="3878"/>
                    <a:pt x="2463" y="3817"/>
                  </a:cubicBezTo>
                  <a:cubicBezTo>
                    <a:pt x="2691" y="3817"/>
                    <a:pt x="3073" y="3765"/>
                    <a:pt x="3378" y="3765"/>
                  </a:cubicBezTo>
                  <a:cubicBezTo>
                    <a:pt x="3479" y="3765"/>
                    <a:pt x="3572" y="3771"/>
                    <a:pt x="3648" y="3786"/>
                  </a:cubicBezTo>
                  <a:cubicBezTo>
                    <a:pt x="3653" y="3787"/>
                    <a:pt x="3657" y="3788"/>
                    <a:pt x="3662" y="3789"/>
                  </a:cubicBezTo>
                  <a:lnTo>
                    <a:pt x="3662" y="3789"/>
                  </a:lnTo>
                  <a:cubicBezTo>
                    <a:pt x="3634" y="3872"/>
                    <a:pt x="3672" y="4095"/>
                    <a:pt x="3678" y="4095"/>
                  </a:cubicBezTo>
                  <a:cubicBezTo>
                    <a:pt x="3678" y="4095"/>
                    <a:pt x="3679" y="4094"/>
                    <a:pt x="3679" y="4090"/>
                  </a:cubicBezTo>
                  <a:cubicBezTo>
                    <a:pt x="3740" y="4364"/>
                    <a:pt x="3952" y="4668"/>
                    <a:pt x="4135" y="4850"/>
                  </a:cubicBezTo>
                  <a:cubicBezTo>
                    <a:pt x="4451" y="5143"/>
                    <a:pt x="4840" y="5287"/>
                    <a:pt x="5214" y="5287"/>
                  </a:cubicBezTo>
                  <a:cubicBezTo>
                    <a:pt x="5810" y="5287"/>
                    <a:pt x="6368" y="4922"/>
                    <a:pt x="6536" y="4212"/>
                  </a:cubicBezTo>
                  <a:cubicBezTo>
                    <a:pt x="6779" y="3239"/>
                    <a:pt x="6627" y="899"/>
                    <a:pt x="5715" y="291"/>
                  </a:cubicBezTo>
                  <a:cubicBezTo>
                    <a:pt x="5407" y="88"/>
                    <a:pt x="5126" y="0"/>
                    <a:pt x="487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8"/>
            <p:cNvSpPr/>
            <p:nvPr/>
          </p:nvSpPr>
          <p:spPr>
            <a:xfrm>
              <a:off x="3915225" y="1845300"/>
              <a:ext cx="168000" cy="134425"/>
            </a:xfrm>
            <a:custGeom>
              <a:avLst/>
              <a:gdLst/>
              <a:ahLst/>
              <a:cxnLst/>
              <a:rect l="l" t="t" r="r" b="b"/>
              <a:pathLst>
                <a:path w="6720" h="5377" extrusionOk="0">
                  <a:moveTo>
                    <a:pt x="882" y="1"/>
                  </a:moveTo>
                  <a:lnTo>
                    <a:pt x="1" y="1247"/>
                  </a:lnTo>
                  <a:cubicBezTo>
                    <a:pt x="943" y="1885"/>
                    <a:pt x="3010" y="3192"/>
                    <a:pt x="3010" y="3192"/>
                  </a:cubicBezTo>
                  <a:cubicBezTo>
                    <a:pt x="2189" y="4104"/>
                    <a:pt x="2341" y="5107"/>
                    <a:pt x="3527" y="5350"/>
                  </a:cubicBezTo>
                  <a:cubicBezTo>
                    <a:pt x="3581" y="5368"/>
                    <a:pt x="3637" y="5376"/>
                    <a:pt x="3694" y="5376"/>
                  </a:cubicBezTo>
                  <a:cubicBezTo>
                    <a:pt x="4523" y="5376"/>
                    <a:pt x="5560" y="3609"/>
                    <a:pt x="5958" y="3040"/>
                  </a:cubicBezTo>
                  <a:cubicBezTo>
                    <a:pt x="6720" y="1938"/>
                    <a:pt x="5989" y="1061"/>
                    <a:pt x="5097" y="1061"/>
                  </a:cubicBezTo>
                  <a:cubicBezTo>
                    <a:pt x="4636" y="1061"/>
                    <a:pt x="4132" y="1295"/>
                    <a:pt x="3770" y="1855"/>
                  </a:cubicBezTo>
                  <a:cubicBezTo>
                    <a:pt x="3770" y="1855"/>
                    <a:pt x="2584" y="1216"/>
                    <a:pt x="88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8"/>
            <p:cNvSpPr/>
            <p:nvPr/>
          </p:nvSpPr>
          <p:spPr>
            <a:xfrm>
              <a:off x="3908800" y="1839675"/>
              <a:ext cx="182750" cy="146400"/>
            </a:xfrm>
            <a:custGeom>
              <a:avLst/>
              <a:gdLst/>
              <a:ahLst/>
              <a:cxnLst/>
              <a:rect l="l" t="t" r="r" b="b"/>
              <a:pathLst>
                <a:path w="7310" h="5856" extrusionOk="0">
                  <a:moveTo>
                    <a:pt x="1155" y="0"/>
                  </a:moveTo>
                  <a:cubicBezTo>
                    <a:pt x="936" y="0"/>
                    <a:pt x="826" y="295"/>
                    <a:pt x="1018" y="438"/>
                  </a:cubicBezTo>
                  <a:cubicBezTo>
                    <a:pt x="1960" y="1107"/>
                    <a:pt x="2872" y="1745"/>
                    <a:pt x="3905" y="2323"/>
                  </a:cubicBezTo>
                  <a:cubicBezTo>
                    <a:pt x="3946" y="2343"/>
                    <a:pt x="3990" y="2353"/>
                    <a:pt x="4033" y="2353"/>
                  </a:cubicBezTo>
                  <a:cubicBezTo>
                    <a:pt x="4118" y="2353"/>
                    <a:pt x="4199" y="2313"/>
                    <a:pt x="4240" y="2232"/>
                  </a:cubicBezTo>
                  <a:cubicBezTo>
                    <a:pt x="4526" y="1850"/>
                    <a:pt x="5013" y="1584"/>
                    <a:pt x="5438" y="1584"/>
                  </a:cubicBezTo>
                  <a:cubicBezTo>
                    <a:pt x="5824" y="1584"/>
                    <a:pt x="6159" y="1803"/>
                    <a:pt x="6246" y="2353"/>
                  </a:cubicBezTo>
                  <a:cubicBezTo>
                    <a:pt x="6337" y="2870"/>
                    <a:pt x="6003" y="3265"/>
                    <a:pt x="5729" y="3691"/>
                  </a:cubicBezTo>
                  <a:cubicBezTo>
                    <a:pt x="5486" y="4025"/>
                    <a:pt x="5243" y="4390"/>
                    <a:pt x="4969" y="4755"/>
                  </a:cubicBezTo>
                  <a:cubicBezTo>
                    <a:pt x="4787" y="4937"/>
                    <a:pt x="4635" y="5150"/>
                    <a:pt x="4361" y="5271"/>
                  </a:cubicBezTo>
                  <a:cubicBezTo>
                    <a:pt x="4256" y="5376"/>
                    <a:pt x="4155" y="5427"/>
                    <a:pt x="4060" y="5427"/>
                  </a:cubicBezTo>
                  <a:cubicBezTo>
                    <a:pt x="3879" y="5427"/>
                    <a:pt x="3721" y="5245"/>
                    <a:pt x="3601" y="4907"/>
                  </a:cubicBezTo>
                  <a:cubicBezTo>
                    <a:pt x="2902" y="4542"/>
                    <a:pt x="2872" y="4147"/>
                    <a:pt x="3480" y="3630"/>
                  </a:cubicBezTo>
                  <a:cubicBezTo>
                    <a:pt x="3601" y="3539"/>
                    <a:pt x="3571" y="3326"/>
                    <a:pt x="3449" y="3265"/>
                  </a:cubicBezTo>
                  <a:cubicBezTo>
                    <a:pt x="2446" y="2627"/>
                    <a:pt x="1443" y="1958"/>
                    <a:pt x="440" y="1320"/>
                  </a:cubicBezTo>
                  <a:cubicBezTo>
                    <a:pt x="394" y="1289"/>
                    <a:pt x="349" y="1275"/>
                    <a:pt x="308" y="1275"/>
                  </a:cubicBezTo>
                  <a:cubicBezTo>
                    <a:pt x="108" y="1275"/>
                    <a:pt x="0" y="1594"/>
                    <a:pt x="227" y="1745"/>
                  </a:cubicBezTo>
                  <a:cubicBezTo>
                    <a:pt x="1134" y="2340"/>
                    <a:pt x="2066" y="2935"/>
                    <a:pt x="3000" y="3554"/>
                  </a:cubicBezTo>
                  <a:lnTo>
                    <a:pt x="3000" y="3554"/>
                  </a:lnTo>
                  <a:cubicBezTo>
                    <a:pt x="2504" y="4367"/>
                    <a:pt x="2411" y="5346"/>
                    <a:pt x="3480" y="5758"/>
                  </a:cubicBezTo>
                  <a:cubicBezTo>
                    <a:pt x="3655" y="5825"/>
                    <a:pt x="3822" y="5855"/>
                    <a:pt x="3981" y="5855"/>
                  </a:cubicBezTo>
                  <a:cubicBezTo>
                    <a:pt x="4902" y="5855"/>
                    <a:pt x="5571" y="4846"/>
                    <a:pt x="6063" y="4147"/>
                  </a:cubicBezTo>
                  <a:cubicBezTo>
                    <a:pt x="6580" y="3387"/>
                    <a:pt x="7310" y="2323"/>
                    <a:pt x="6489" y="1472"/>
                  </a:cubicBezTo>
                  <a:cubicBezTo>
                    <a:pt x="6192" y="1196"/>
                    <a:pt x="5861" y="1079"/>
                    <a:pt x="5531" y="1079"/>
                  </a:cubicBezTo>
                  <a:cubicBezTo>
                    <a:pt x="4993" y="1079"/>
                    <a:pt x="4455" y="1390"/>
                    <a:pt x="4063" y="1825"/>
                  </a:cubicBezTo>
                  <a:lnTo>
                    <a:pt x="4063" y="1825"/>
                  </a:lnTo>
                  <a:cubicBezTo>
                    <a:pt x="3126" y="1275"/>
                    <a:pt x="2239" y="674"/>
                    <a:pt x="1352" y="74"/>
                  </a:cubicBezTo>
                  <a:cubicBezTo>
                    <a:pt x="1281" y="22"/>
                    <a:pt x="1214" y="0"/>
                    <a:pt x="1155"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8"/>
            <p:cNvSpPr/>
            <p:nvPr/>
          </p:nvSpPr>
          <p:spPr>
            <a:xfrm>
              <a:off x="3406100" y="1399550"/>
              <a:ext cx="155050" cy="149425"/>
            </a:xfrm>
            <a:custGeom>
              <a:avLst/>
              <a:gdLst/>
              <a:ahLst/>
              <a:cxnLst/>
              <a:rect l="l" t="t" r="r" b="b"/>
              <a:pathLst>
                <a:path w="6202" h="5977" extrusionOk="0">
                  <a:moveTo>
                    <a:pt x="3219" y="1"/>
                  </a:moveTo>
                  <a:cubicBezTo>
                    <a:pt x="2897" y="1"/>
                    <a:pt x="2539" y="148"/>
                    <a:pt x="2189" y="505"/>
                  </a:cubicBezTo>
                  <a:cubicBezTo>
                    <a:pt x="1703" y="1022"/>
                    <a:pt x="1" y="2542"/>
                    <a:pt x="426" y="3362"/>
                  </a:cubicBezTo>
                  <a:cubicBezTo>
                    <a:pt x="671" y="3913"/>
                    <a:pt x="1055" y="4179"/>
                    <a:pt x="1465" y="4179"/>
                  </a:cubicBezTo>
                  <a:cubicBezTo>
                    <a:pt x="1869" y="4179"/>
                    <a:pt x="2298" y="3921"/>
                    <a:pt x="2645" y="3423"/>
                  </a:cubicBezTo>
                  <a:cubicBezTo>
                    <a:pt x="2645" y="3423"/>
                    <a:pt x="4378" y="5186"/>
                    <a:pt x="5168" y="5976"/>
                  </a:cubicBezTo>
                  <a:lnTo>
                    <a:pt x="6201" y="4882"/>
                  </a:lnTo>
                  <a:cubicBezTo>
                    <a:pt x="4621" y="3423"/>
                    <a:pt x="3800" y="2420"/>
                    <a:pt x="3800" y="2420"/>
                  </a:cubicBezTo>
                  <a:cubicBezTo>
                    <a:pt x="4856" y="1410"/>
                    <a:pt x="4213" y="1"/>
                    <a:pt x="321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8"/>
            <p:cNvSpPr/>
            <p:nvPr/>
          </p:nvSpPr>
          <p:spPr>
            <a:xfrm>
              <a:off x="3403075" y="1392750"/>
              <a:ext cx="166550" cy="161725"/>
            </a:xfrm>
            <a:custGeom>
              <a:avLst/>
              <a:gdLst/>
              <a:ahLst/>
              <a:cxnLst/>
              <a:rect l="l" t="t" r="r" b="b"/>
              <a:pathLst>
                <a:path w="6662" h="6469" extrusionOk="0">
                  <a:moveTo>
                    <a:pt x="3412" y="1"/>
                  </a:moveTo>
                  <a:cubicBezTo>
                    <a:pt x="2708" y="1"/>
                    <a:pt x="2072" y="665"/>
                    <a:pt x="1611" y="1172"/>
                  </a:cubicBezTo>
                  <a:cubicBezTo>
                    <a:pt x="973" y="1780"/>
                    <a:pt x="0" y="2783"/>
                    <a:pt x="395" y="3725"/>
                  </a:cubicBezTo>
                  <a:cubicBezTo>
                    <a:pt x="641" y="4363"/>
                    <a:pt x="1074" y="4620"/>
                    <a:pt x="1541" y="4620"/>
                  </a:cubicBezTo>
                  <a:cubicBezTo>
                    <a:pt x="1987" y="4620"/>
                    <a:pt x="2465" y="4386"/>
                    <a:pt x="2843" y="4022"/>
                  </a:cubicBezTo>
                  <a:lnTo>
                    <a:pt x="2843" y="4022"/>
                  </a:lnTo>
                  <a:cubicBezTo>
                    <a:pt x="3604" y="4815"/>
                    <a:pt x="4346" y="5608"/>
                    <a:pt x="5167" y="6400"/>
                  </a:cubicBezTo>
                  <a:cubicBezTo>
                    <a:pt x="5222" y="6448"/>
                    <a:pt x="5281" y="6468"/>
                    <a:pt x="5337" y="6468"/>
                  </a:cubicBezTo>
                  <a:cubicBezTo>
                    <a:pt x="5531" y="6468"/>
                    <a:pt x="5691" y="6224"/>
                    <a:pt x="5502" y="6036"/>
                  </a:cubicBezTo>
                  <a:cubicBezTo>
                    <a:pt x="4681" y="5215"/>
                    <a:pt x="3830" y="4364"/>
                    <a:pt x="3009" y="3513"/>
                  </a:cubicBezTo>
                  <a:cubicBezTo>
                    <a:pt x="2960" y="3464"/>
                    <a:pt x="2886" y="3433"/>
                    <a:pt x="2817" y="3433"/>
                  </a:cubicBezTo>
                  <a:cubicBezTo>
                    <a:pt x="2758" y="3433"/>
                    <a:pt x="2703" y="3456"/>
                    <a:pt x="2675" y="3513"/>
                  </a:cubicBezTo>
                  <a:cubicBezTo>
                    <a:pt x="2455" y="3757"/>
                    <a:pt x="1824" y="4020"/>
                    <a:pt x="1379" y="4020"/>
                  </a:cubicBezTo>
                  <a:cubicBezTo>
                    <a:pt x="1270" y="4020"/>
                    <a:pt x="1172" y="4005"/>
                    <a:pt x="1094" y="3969"/>
                  </a:cubicBezTo>
                  <a:cubicBezTo>
                    <a:pt x="456" y="3665"/>
                    <a:pt x="851" y="2966"/>
                    <a:pt x="1034" y="2631"/>
                  </a:cubicBezTo>
                  <a:cubicBezTo>
                    <a:pt x="1246" y="2206"/>
                    <a:pt x="1641" y="1871"/>
                    <a:pt x="1945" y="1476"/>
                  </a:cubicBezTo>
                  <a:cubicBezTo>
                    <a:pt x="2128" y="1294"/>
                    <a:pt x="2310" y="1081"/>
                    <a:pt x="2553" y="899"/>
                  </a:cubicBezTo>
                  <a:cubicBezTo>
                    <a:pt x="2855" y="647"/>
                    <a:pt x="3138" y="542"/>
                    <a:pt x="3381" y="542"/>
                  </a:cubicBezTo>
                  <a:cubicBezTo>
                    <a:pt x="4168" y="542"/>
                    <a:pt x="4542" y="1644"/>
                    <a:pt x="3800" y="2479"/>
                  </a:cubicBezTo>
                  <a:cubicBezTo>
                    <a:pt x="3739" y="2601"/>
                    <a:pt x="3739" y="2692"/>
                    <a:pt x="3800" y="2814"/>
                  </a:cubicBezTo>
                  <a:cubicBezTo>
                    <a:pt x="4559" y="3695"/>
                    <a:pt x="5350" y="4485"/>
                    <a:pt x="6201" y="5245"/>
                  </a:cubicBezTo>
                  <a:cubicBezTo>
                    <a:pt x="6249" y="5318"/>
                    <a:pt x="6308" y="5348"/>
                    <a:pt x="6365" y="5348"/>
                  </a:cubicBezTo>
                  <a:cubicBezTo>
                    <a:pt x="6522" y="5348"/>
                    <a:pt x="6661" y="5120"/>
                    <a:pt x="6505" y="4941"/>
                  </a:cubicBezTo>
                  <a:cubicBezTo>
                    <a:pt x="5711" y="4204"/>
                    <a:pt x="4944" y="3467"/>
                    <a:pt x="4252" y="2681"/>
                  </a:cubicBezTo>
                  <a:lnTo>
                    <a:pt x="4252" y="2681"/>
                  </a:lnTo>
                  <a:cubicBezTo>
                    <a:pt x="4783" y="1925"/>
                    <a:pt x="4969" y="872"/>
                    <a:pt x="4104" y="230"/>
                  </a:cubicBezTo>
                  <a:cubicBezTo>
                    <a:pt x="3868" y="68"/>
                    <a:pt x="3637" y="1"/>
                    <a:pt x="341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8"/>
            <p:cNvSpPr/>
            <p:nvPr/>
          </p:nvSpPr>
          <p:spPr>
            <a:xfrm>
              <a:off x="3349125" y="1671450"/>
              <a:ext cx="156550" cy="120225"/>
            </a:xfrm>
            <a:custGeom>
              <a:avLst/>
              <a:gdLst/>
              <a:ahLst/>
              <a:cxnLst/>
              <a:rect l="l" t="t" r="r" b="b"/>
              <a:pathLst>
                <a:path w="6262" h="4809" extrusionOk="0">
                  <a:moveTo>
                    <a:pt x="1507" y="0"/>
                  </a:moveTo>
                  <a:cubicBezTo>
                    <a:pt x="1299" y="0"/>
                    <a:pt x="1068" y="56"/>
                    <a:pt x="821" y="176"/>
                  </a:cubicBezTo>
                  <a:cubicBezTo>
                    <a:pt x="0" y="511"/>
                    <a:pt x="334" y="2790"/>
                    <a:pt x="365" y="3520"/>
                  </a:cubicBezTo>
                  <a:cubicBezTo>
                    <a:pt x="431" y="4412"/>
                    <a:pt x="953" y="4809"/>
                    <a:pt x="1503" y="4809"/>
                  </a:cubicBezTo>
                  <a:cubicBezTo>
                    <a:pt x="2208" y="4809"/>
                    <a:pt x="2960" y="4157"/>
                    <a:pt x="2857" y="3064"/>
                  </a:cubicBezTo>
                  <a:cubicBezTo>
                    <a:pt x="2857" y="3064"/>
                    <a:pt x="4134" y="2851"/>
                    <a:pt x="6262" y="2730"/>
                  </a:cubicBezTo>
                  <a:lnTo>
                    <a:pt x="6110" y="1210"/>
                  </a:lnTo>
                  <a:cubicBezTo>
                    <a:pt x="5015" y="1301"/>
                    <a:pt x="2584" y="1544"/>
                    <a:pt x="2584" y="1544"/>
                  </a:cubicBezTo>
                  <a:cubicBezTo>
                    <a:pt x="2630" y="611"/>
                    <a:pt x="2194" y="0"/>
                    <a:pt x="1507"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8"/>
            <p:cNvSpPr/>
            <p:nvPr/>
          </p:nvSpPr>
          <p:spPr>
            <a:xfrm>
              <a:off x="3340750" y="1663850"/>
              <a:ext cx="172300" cy="132800"/>
            </a:xfrm>
            <a:custGeom>
              <a:avLst/>
              <a:gdLst/>
              <a:ahLst/>
              <a:cxnLst/>
              <a:rect l="l" t="t" r="r" b="b"/>
              <a:pathLst>
                <a:path w="6892" h="5312" extrusionOk="0">
                  <a:moveTo>
                    <a:pt x="1736" y="1"/>
                  </a:moveTo>
                  <a:cubicBezTo>
                    <a:pt x="1452" y="1"/>
                    <a:pt x="1141" y="124"/>
                    <a:pt x="821" y="420"/>
                  </a:cubicBezTo>
                  <a:cubicBezTo>
                    <a:pt x="1" y="1179"/>
                    <a:pt x="213" y="3459"/>
                    <a:pt x="548" y="4401"/>
                  </a:cubicBezTo>
                  <a:cubicBezTo>
                    <a:pt x="787" y="4990"/>
                    <a:pt x="1316" y="5312"/>
                    <a:pt x="1865" y="5312"/>
                  </a:cubicBezTo>
                  <a:cubicBezTo>
                    <a:pt x="2223" y="5312"/>
                    <a:pt x="2589" y="5175"/>
                    <a:pt x="2888" y="4888"/>
                  </a:cubicBezTo>
                  <a:cubicBezTo>
                    <a:pt x="3071" y="4705"/>
                    <a:pt x="3223" y="4432"/>
                    <a:pt x="3344" y="4189"/>
                  </a:cubicBezTo>
                  <a:cubicBezTo>
                    <a:pt x="3400" y="3994"/>
                    <a:pt x="3405" y="3569"/>
                    <a:pt x="3312" y="3569"/>
                  </a:cubicBezTo>
                  <a:cubicBezTo>
                    <a:pt x="3303" y="3569"/>
                    <a:pt x="3294" y="3573"/>
                    <a:pt x="3283" y="3581"/>
                  </a:cubicBezTo>
                  <a:cubicBezTo>
                    <a:pt x="3435" y="3429"/>
                    <a:pt x="4104" y="3459"/>
                    <a:pt x="4317" y="3429"/>
                  </a:cubicBezTo>
                  <a:cubicBezTo>
                    <a:pt x="5077" y="3338"/>
                    <a:pt x="5806" y="3246"/>
                    <a:pt x="6566" y="3216"/>
                  </a:cubicBezTo>
                  <a:cubicBezTo>
                    <a:pt x="6576" y="3217"/>
                    <a:pt x="6586" y="3217"/>
                    <a:pt x="6596" y="3217"/>
                  </a:cubicBezTo>
                  <a:cubicBezTo>
                    <a:pt x="6882" y="3217"/>
                    <a:pt x="6891" y="2816"/>
                    <a:pt x="6647" y="2816"/>
                  </a:cubicBezTo>
                  <a:cubicBezTo>
                    <a:pt x="6631" y="2816"/>
                    <a:pt x="6614" y="2817"/>
                    <a:pt x="6597" y="2821"/>
                  </a:cubicBezTo>
                  <a:cubicBezTo>
                    <a:pt x="5411" y="2882"/>
                    <a:pt x="4286" y="2973"/>
                    <a:pt x="3131" y="3155"/>
                  </a:cubicBezTo>
                  <a:cubicBezTo>
                    <a:pt x="3040" y="3155"/>
                    <a:pt x="2949" y="3307"/>
                    <a:pt x="2949" y="3368"/>
                  </a:cubicBezTo>
                  <a:cubicBezTo>
                    <a:pt x="2979" y="3987"/>
                    <a:pt x="2665" y="4891"/>
                    <a:pt x="1899" y="4891"/>
                  </a:cubicBezTo>
                  <a:cubicBezTo>
                    <a:pt x="1875" y="4891"/>
                    <a:pt x="1850" y="4890"/>
                    <a:pt x="1824" y="4888"/>
                  </a:cubicBezTo>
                  <a:cubicBezTo>
                    <a:pt x="1004" y="4827"/>
                    <a:pt x="943" y="3945"/>
                    <a:pt x="913" y="3307"/>
                  </a:cubicBezTo>
                  <a:cubicBezTo>
                    <a:pt x="852" y="2821"/>
                    <a:pt x="821" y="2274"/>
                    <a:pt x="852" y="1787"/>
                  </a:cubicBezTo>
                  <a:cubicBezTo>
                    <a:pt x="913" y="1362"/>
                    <a:pt x="943" y="1179"/>
                    <a:pt x="1247" y="876"/>
                  </a:cubicBezTo>
                  <a:cubicBezTo>
                    <a:pt x="1476" y="670"/>
                    <a:pt x="1683" y="584"/>
                    <a:pt x="1864" y="584"/>
                  </a:cubicBezTo>
                  <a:cubicBezTo>
                    <a:pt x="2376" y="584"/>
                    <a:pt x="2675" y="1279"/>
                    <a:pt x="2675" y="1909"/>
                  </a:cubicBezTo>
                  <a:cubicBezTo>
                    <a:pt x="2675" y="1992"/>
                    <a:pt x="2776" y="2126"/>
                    <a:pt x="2886" y="2126"/>
                  </a:cubicBezTo>
                  <a:cubicBezTo>
                    <a:pt x="2897" y="2126"/>
                    <a:pt x="2908" y="2124"/>
                    <a:pt x="2919" y="2122"/>
                  </a:cubicBezTo>
                  <a:cubicBezTo>
                    <a:pt x="4104" y="2000"/>
                    <a:pt x="5259" y="1848"/>
                    <a:pt x="6445" y="1787"/>
                  </a:cubicBezTo>
                  <a:cubicBezTo>
                    <a:pt x="6749" y="1727"/>
                    <a:pt x="6749" y="1271"/>
                    <a:pt x="6445" y="1271"/>
                  </a:cubicBezTo>
                  <a:lnTo>
                    <a:pt x="3118" y="1615"/>
                  </a:lnTo>
                  <a:lnTo>
                    <a:pt x="3118" y="1615"/>
                  </a:lnTo>
                  <a:cubicBezTo>
                    <a:pt x="3025" y="810"/>
                    <a:pt x="2466" y="1"/>
                    <a:pt x="173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8"/>
            <p:cNvSpPr/>
            <p:nvPr/>
          </p:nvSpPr>
          <p:spPr>
            <a:xfrm>
              <a:off x="3430425" y="1869625"/>
              <a:ext cx="155800" cy="149425"/>
            </a:xfrm>
            <a:custGeom>
              <a:avLst/>
              <a:gdLst/>
              <a:ahLst/>
              <a:cxnLst/>
              <a:rect l="l" t="t" r="r" b="b"/>
              <a:pathLst>
                <a:path w="6232" h="5977" extrusionOk="0">
                  <a:moveTo>
                    <a:pt x="5137" y="0"/>
                  </a:moveTo>
                  <a:cubicBezTo>
                    <a:pt x="4347" y="821"/>
                    <a:pt x="2675" y="2553"/>
                    <a:pt x="2675" y="2553"/>
                  </a:cubicBezTo>
                  <a:cubicBezTo>
                    <a:pt x="2313" y="2056"/>
                    <a:pt x="1869" y="1797"/>
                    <a:pt x="1457" y="1797"/>
                  </a:cubicBezTo>
                  <a:cubicBezTo>
                    <a:pt x="1039" y="1797"/>
                    <a:pt x="656" y="2063"/>
                    <a:pt x="426" y="2614"/>
                  </a:cubicBezTo>
                  <a:cubicBezTo>
                    <a:pt x="0" y="3435"/>
                    <a:pt x="1763" y="4955"/>
                    <a:pt x="2250" y="5471"/>
                  </a:cubicBezTo>
                  <a:cubicBezTo>
                    <a:pt x="2606" y="5828"/>
                    <a:pt x="2969" y="5976"/>
                    <a:pt x="3292" y="5976"/>
                  </a:cubicBezTo>
                  <a:cubicBezTo>
                    <a:pt x="4291" y="5976"/>
                    <a:pt x="4917" y="4567"/>
                    <a:pt x="3861" y="3557"/>
                  </a:cubicBezTo>
                  <a:cubicBezTo>
                    <a:pt x="3861" y="3557"/>
                    <a:pt x="4712" y="2523"/>
                    <a:pt x="6231" y="1064"/>
                  </a:cubicBezTo>
                  <a:lnTo>
                    <a:pt x="5137"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8"/>
            <p:cNvSpPr/>
            <p:nvPr/>
          </p:nvSpPr>
          <p:spPr>
            <a:xfrm>
              <a:off x="3425100" y="1863350"/>
              <a:ext cx="170700" cy="162075"/>
            </a:xfrm>
            <a:custGeom>
              <a:avLst/>
              <a:gdLst/>
              <a:ahLst/>
              <a:cxnLst/>
              <a:rect l="l" t="t" r="r" b="b"/>
              <a:pathLst>
                <a:path w="6828" h="6483" extrusionOk="0">
                  <a:moveTo>
                    <a:pt x="5369" y="1"/>
                  </a:moveTo>
                  <a:cubicBezTo>
                    <a:pt x="5313" y="1"/>
                    <a:pt x="5253" y="21"/>
                    <a:pt x="5198" y="69"/>
                  </a:cubicBezTo>
                  <a:cubicBezTo>
                    <a:pt x="4435" y="860"/>
                    <a:pt x="3646" y="1652"/>
                    <a:pt x="2903" y="2443"/>
                  </a:cubicBezTo>
                  <a:lnTo>
                    <a:pt x="2903" y="2443"/>
                  </a:lnTo>
                  <a:cubicBezTo>
                    <a:pt x="2534" y="2080"/>
                    <a:pt x="2085" y="1841"/>
                    <a:pt x="1651" y="1841"/>
                  </a:cubicBezTo>
                  <a:cubicBezTo>
                    <a:pt x="1230" y="1841"/>
                    <a:pt x="823" y="2067"/>
                    <a:pt x="517" y="2622"/>
                  </a:cubicBezTo>
                  <a:cubicBezTo>
                    <a:pt x="1" y="3656"/>
                    <a:pt x="1034" y="4628"/>
                    <a:pt x="1703" y="5327"/>
                  </a:cubicBezTo>
                  <a:cubicBezTo>
                    <a:pt x="2191" y="5816"/>
                    <a:pt x="2822" y="6482"/>
                    <a:pt x="3541" y="6482"/>
                  </a:cubicBezTo>
                  <a:cubicBezTo>
                    <a:pt x="3761" y="6482"/>
                    <a:pt x="3990" y="6419"/>
                    <a:pt x="4226" y="6270"/>
                  </a:cubicBezTo>
                  <a:cubicBezTo>
                    <a:pt x="5124" y="5680"/>
                    <a:pt x="4933" y="4545"/>
                    <a:pt x="4395" y="3824"/>
                  </a:cubicBezTo>
                  <a:lnTo>
                    <a:pt x="4395" y="3824"/>
                  </a:lnTo>
                  <a:cubicBezTo>
                    <a:pt x="5089" y="3009"/>
                    <a:pt x="5860" y="2268"/>
                    <a:pt x="6657" y="1528"/>
                  </a:cubicBezTo>
                  <a:cubicBezTo>
                    <a:pt x="6827" y="1333"/>
                    <a:pt x="6648" y="1080"/>
                    <a:pt x="6444" y="1080"/>
                  </a:cubicBezTo>
                  <a:cubicBezTo>
                    <a:pt x="6393" y="1080"/>
                    <a:pt x="6341" y="1096"/>
                    <a:pt x="6292" y="1133"/>
                  </a:cubicBezTo>
                  <a:cubicBezTo>
                    <a:pt x="5472" y="1923"/>
                    <a:pt x="4682" y="2713"/>
                    <a:pt x="3922" y="3595"/>
                  </a:cubicBezTo>
                  <a:cubicBezTo>
                    <a:pt x="3830" y="3716"/>
                    <a:pt x="3830" y="3838"/>
                    <a:pt x="3922" y="3960"/>
                  </a:cubicBezTo>
                  <a:cubicBezTo>
                    <a:pt x="4564" y="4679"/>
                    <a:pt x="4381" y="5919"/>
                    <a:pt x="3538" y="5919"/>
                  </a:cubicBezTo>
                  <a:cubicBezTo>
                    <a:pt x="3384" y="5919"/>
                    <a:pt x="3207" y="5877"/>
                    <a:pt x="3010" y="5783"/>
                  </a:cubicBezTo>
                  <a:cubicBezTo>
                    <a:pt x="2615" y="5570"/>
                    <a:pt x="2341" y="5267"/>
                    <a:pt x="2098" y="4963"/>
                  </a:cubicBezTo>
                  <a:cubicBezTo>
                    <a:pt x="1794" y="4659"/>
                    <a:pt x="1490" y="4324"/>
                    <a:pt x="1216" y="3990"/>
                  </a:cubicBezTo>
                  <a:cubicBezTo>
                    <a:pt x="943" y="3595"/>
                    <a:pt x="882" y="3443"/>
                    <a:pt x="1064" y="2956"/>
                  </a:cubicBezTo>
                  <a:cubicBezTo>
                    <a:pt x="1084" y="2641"/>
                    <a:pt x="1206" y="2479"/>
                    <a:pt x="1423" y="2479"/>
                  </a:cubicBezTo>
                  <a:cubicBezTo>
                    <a:pt x="1540" y="2479"/>
                    <a:pt x="1684" y="2526"/>
                    <a:pt x="1855" y="2622"/>
                  </a:cubicBezTo>
                  <a:cubicBezTo>
                    <a:pt x="1947" y="2602"/>
                    <a:pt x="2034" y="2592"/>
                    <a:pt x="2115" y="2592"/>
                  </a:cubicBezTo>
                  <a:cubicBezTo>
                    <a:pt x="2405" y="2592"/>
                    <a:pt x="2617" y="2719"/>
                    <a:pt x="2736" y="2956"/>
                  </a:cubicBezTo>
                  <a:cubicBezTo>
                    <a:pt x="2764" y="3013"/>
                    <a:pt x="2826" y="3037"/>
                    <a:pt x="2889" y="3037"/>
                  </a:cubicBezTo>
                  <a:cubicBezTo>
                    <a:pt x="2962" y="3037"/>
                    <a:pt x="3038" y="3005"/>
                    <a:pt x="3071" y="2956"/>
                  </a:cubicBezTo>
                  <a:cubicBezTo>
                    <a:pt x="3922" y="2075"/>
                    <a:pt x="4712" y="1254"/>
                    <a:pt x="5533" y="403"/>
                  </a:cubicBezTo>
                  <a:cubicBezTo>
                    <a:pt x="5721" y="238"/>
                    <a:pt x="5563" y="1"/>
                    <a:pt x="536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8"/>
            <p:cNvSpPr/>
            <p:nvPr/>
          </p:nvSpPr>
          <p:spPr>
            <a:xfrm>
              <a:off x="3893200" y="1368400"/>
              <a:ext cx="157150" cy="151700"/>
            </a:xfrm>
            <a:custGeom>
              <a:avLst/>
              <a:gdLst/>
              <a:ahLst/>
              <a:cxnLst/>
              <a:rect l="l" t="t" r="r" b="b"/>
              <a:pathLst>
                <a:path w="6286" h="6068" extrusionOk="0">
                  <a:moveTo>
                    <a:pt x="2328" y="0"/>
                  </a:moveTo>
                  <a:cubicBezTo>
                    <a:pt x="2183" y="0"/>
                    <a:pt x="2053" y="34"/>
                    <a:pt x="1946" y="110"/>
                  </a:cubicBezTo>
                  <a:cubicBezTo>
                    <a:pt x="912" y="748"/>
                    <a:pt x="1095" y="1751"/>
                    <a:pt x="2158" y="2359"/>
                  </a:cubicBezTo>
                  <a:cubicBezTo>
                    <a:pt x="2158" y="2359"/>
                    <a:pt x="699" y="4304"/>
                    <a:pt x="0" y="5155"/>
                  </a:cubicBezTo>
                  <a:lnTo>
                    <a:pt x="1216" y="6067"/>
                  </a:lnTo>
                  <a:cubicBezTo>
                    <a:pt x="2432" y="4335"/>
                    <a:pt x="3313" y="3332"/>
                    <a:pt x="3313" y="3332"/>
                  </a:cubicBezTo>
                  <a:cubicBezTo>
                    <a:pt x="3664" y="3600"/>
                    <a:pt x="4027" y="3712"/>
                    <a:pt x="4360" y="3712"/>
                  </a:cubicBezTo>
                  <a:cubicBezTo>
                    <a:pt x="5499" y="3712"/>
                    <a:pt x="6286" y="2395"/>
                    <a:pt x="5016" y="1478"/>
                  </a:cubicBezTo>
                  <a:cubicBezTo>
                    <a:pt x="4523" y="1115"/>
                    <a:pt x="3169" y="0"/>
                    <a:pt x="2328"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8"/>
            <p:cNvSpPr/>
            <p:nvPr/>
          </p:nvSpPr>
          <p:spPr>
            <a:xfrm>
              <a:off x="3886325" y="1362975"/>
              <a:ext cx="163425" cy="163050"/>
            </a:xfrm>
            <a:custGeom>
              <a:avLst/>
              <a:gdLst/>
              <a:ahLst/>
              <a:cxnLst/>
              <a:rect l="l" t="t" r="r" b="b"/>
              <a:pathLst>
                <a:path w="6537" h="6522" extrusionOk="0">
                  <a:moveTo>
                    <a:pt x="2706" y="0"/>
                  </a:moveTo>
                  <a:cubicBezTo>
                    <a:pt x="2579" y="0"/>
                    <a:pt x="2457" y="17"/>
                    <a:pt x="2342" y="53"/>
                  </a:cubicBezTo>
                  <a:cubicBezTo>
                    <a:pt x="843" y="477"/>
                    <a:pt x="1292" y="1954"/>
                    <a:pt x="2169" y="2647"/>
                  </a:cubicBezTo>
                  <a:lnTo>
                    <a:pt x="2169" y="2647"/>
                  </a:lnTo>
                  <a:cubicBezTo>
                    <a:pt x="1493" y="3515"/>
                    <a:pt x="795" y="4388"/>
                    <a:pt x="123" y="5312"/>
                  </a:cubicBezTo>
                  <a:cubicBezTo>
                    <a:pt x="1" y="5495"/>
                    <a:pt x="153" y="5652"/>
                    <a:pt x="321" y="5652"/>
                  </a:cubicBezTo>
                  <a:cubicBezTo>
                    <a:pt x="403" y="5652"/>
                    <a:pt x="489" y="5614"/>
                    <a:pt x="549" y="5524"/>
                  </a:cubicBezTo>
                  <a:cubicBezTo>
                    <a:pt x="1218" y="4582"/>
                    <a:pt x="1947" y="3670"/>
                    <a:pt x="2677" y="2758"/>
                  </a:cubicBezTo>
                  <a:cubicBezTo>
                    <a:pt x="2798" y="2637"/>
                    <a:pt x="2737" y="2454"/>
                    <a:pt x="2646" y="2394"/>
                  </a:cubicBezTo>
                  <a:cubicBezTo>
                    <a:pt x="2494" y="2272"/>
                    <a:pt x="2281" y="2150"/>
                    <a:pt x="2129" y="2029"/>
                  </a:cubicBezTo>
                  <a:cubicBezTo>
                    <a:pt x="2221" y="1543"/>
                    <a:pt x="2281" y="1056"/>
                    <a:pt x="2373" y="600"/>
                  </a:cubicBezTo>
                  <a:cubicBezTo>
                    <a:pt x="2459" y="531"/>
                    <a:pt x="2564" y="504"/>
                    <a:pt x="2675" y="504"/>
                  </a:cubicBezTo>
                  <a:cubicBezTo>
                    <a:pt x="2952" y="504"/>
                    <a:pt x="3271" y="674"/>
                    <a:pt x="3467" y="783"/>
                  </a:cubicBezTo>
                  <a:cubicBezTo>
                    <a:pt x="3862" y="965"/>
                    <a:pt x="4196" y="1208"/>
                    <a:pt x="4531" y="1482"/>
                  </a:cubicBezTo>
                  <a:cubicBezTo>
                    <a:pt x="4804" y="1664"/>
                    <a:pt x="5230" y="1877"/>
                    <a:pt x="5412" y="2150"/>
                  </a:cubicBezTo>
                  <a:cubicBezTo>
                    <a:pt x="6113" y="3092"/>
                    <a:pt x="5441" y="3671"/>
                    <a:pt x="4647" y="3671"/>
                  </a:cubicBezTo>
                  <a:cubicBezTo>
                    <a:pt x="4339" y="3671"/>
                    <a:pt x="4012" y="3584"/>
                    <a:pt x="3740" y="3397"/>
                  </a:cubicBezTo>
                  <a:cubicBezTo>
                    <a:pt x="3703" y="3384"/>
                    <a:pt x="3654" y="3377"/>
                    <a:pt x="3607" y="3377"/>
                  </a:cubicBezTo>
                  <a:cubicBezTo>
                    <a:pt x="3539" y="3377"/>
                    <a:pt x="3472" y="3391"/>
                    <a:pt x="3436" y="3427"/>
                  </a:cubicBezTo>
                  <a:cubicBezTo>
                    <a:pt x="2677" y="4309"/>
                    <a:pt x="1977" y="5251"/>
                    <a:pt x="1309" y="6223"/>
                  </a:cubicBezTo>
                  <a:cubicBezTo>
                    <a:pt x="1182" y="6350"/>
                    <a:pt x="1335" y="6522"/>
                    <a:pt x="1511" y="6522"/>
                  </a:cubicBezTo>
                  <a:cubicBezTo>
                    <a:pt x="1588" y="6522"/>
                    <a:pt x="1670" y="6489"/>
                    <a:pt x="1734" y="6406"/>
                  </a:cubicBezTo>
                  <a:cubicBezTo>
                    <a:pt x="2129" y="5798"/>
                    <a:pt x="2555" y="5220"/>
                    <a:pt x="3011" y="4673"/>
                  </a:cubicBezTo>
                  <a:cubicBezTo>
                    <a:pt x="3163" y="4461"/>
                    <a:pt x="3436" y="3974"/>
                    <a:pt x="3649" y="3853"/>
                  </a:cubicBezTo>
                  <a:cubicBezTo>
                    <a:pt x="3687" y="3842"/>
                    <a:pt x="3714" y="3837"/>
                    <a:pt x="3735" y="3837"/>
                  </a:cubicBezTo>
                  <a:cubicBezTo>
                    <a:pt x="3833" y="3837"/>
                    <a:pt x="3800" y="3946"/>
                    <a:pt x="4075" y="4096"/>
                  </a:cubicBezTo>
                  <a:cubicBezTo>
                    <a:pt x="4217" y="4167"/>
                    <a:pt x="4412" y="4197"/>
                    <a:pt x="4604" y="4197"/>
                  </a:cubicBezTo>
                  <a:cubicBezTo>
                    <a:pt x="4739" y="4197"/>
                    <a:pt x="4873" y="4182"/>
                    <a:pt x="4987" y="4157"/>
                  </a:cubicBezTo>
                  <a:cubicBezTo>
                    <a:pt x="6172" y="3944"/>
                    <a:pt x="6537" y="2606"/>
                    <a:pt x="5747" y="1786"/>
                  </a:cubicBezTo>
                  <a:cubicBezTo>
                    <a:pt x="5150" y="1135"/>
                    <a:pt x="3755" y="0"/>
                    <a:pt x="2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38"/>
          <p:cNvGrpSpPr/>
          <p:nvPr/>
        </p:nvGrpSpPr>
        <p:grpSpPr>
          <a:xfrm>
            <a:off x="899888" y="387221"/>
            <a:ext cx="949694" cy="930651"/>
            <a:chOff x="348300" y="2127100"/>
            <a:chExt cx="801700" cy="785625"/>
          </a:xfrm>
        </p:grpSpPr>
        <p:sp>
          <p:nvSpPr>
            <p:cNvPr id="3207" name="Google Shape;3207;p38"/>
            <p:cNvSpPr/>
            <p:nvPr/>
          </p:nvSpPr>
          <p:spPr>
            <a:xfrm>
              <a:off x="835400" y="2727525"/>
              <a:ext cx="111925" cy="118750"/>
            </a:xfrm>
            <a:custGeom>
              <a:avLst/>
              <a:gdLst/>
              <a:ahLst/>
              <a:cxnLst/>
              <a:rect l="l" t="t" r="r" b="b"/>
              <a:pathLst>
                <a:path w="4477" h="4750" extrusionOk="0">
                  <a:moveTo>
                    <a:pt x="1064" y="1"/>
                  </a:moveTo>
                  <a:lnTo>
                    <a:pt x="0" y="487"/>
                  </a:lnTo>
                  <a:cubicBezTo>
                    <a:pt x="426" y="1277"/>
                    <a:pt x="1307" y="2919"/>
                    <a:pt x="1307" y="2919"/>
                  </a:cubicBezTo>
                  <a:cubicBezTo>
                    <a:pt x="426" y="3223"/>
                    <a:pt x="122" y="3983"/>
                    <a:pt x="851" y="4591"/>
                  </a:cubicBezTo>
                  <a:cubicBezTo>
                    <a:pt x="951" y="4704"/>
                    <a:pt x="1104" y="4750"/>
                    <a:pt x="1286" y="4750"/>
                  </a:cubicBezTo>
                  <a:cubicBezTo>
                    <a:pt x="1936" y="4750"/>
                    <a:pt x="2964" y="4166"/>
                    <a:pt x="3344" y="3952"/>
                  </a:cubicBezTo>
                  <a:cubicBezTo>
                    <a:pt x="4477" y="3348"/>
                    <a:pt x="3920" y="2139"/>
                    <a:pt x="2936" y="2139"/>
                  </a:cubicBezTo>
                  <a:cubicBezTo>
                    <a:pt x="2732" y="2139"/>
                    <a:pt x="2509" y="2191"/>
                    <a:pt x="2280" y="2311"/>
                  </a:cubicBezTo>
                  <a:cubicBezTo>
                    <a:pt x="2280" y="2311"/>
                    <a:pt x="1763" y="1490"/>
                    <a:pt x="106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8"/>
            <p:cNvSpPr/>
            <p:nvPr/>
          </p:nvSpPr>
          <p:spPr>
            <a:xfrm>
              <a:off x="827450" y="2721275"/>
              <a:ext cx="118150" cy="129100"/>
            </a:xfrm>
            <a:custGeom>
              <a:avLst/>
              <a:gdLst/>
              <a:ahLst/>
              <a:cxnLst/>
              <a:rect l="l" t="t" r="r" b="b"/>
              <a:pathLst>
                <a:path w="4726" h="5164" extrusionOk="0">
                  <a:moveTo>
                    <a:pt x="1441" y="0"/>
                  </a:moveTo>
                  <a:cubicBezTo>
                    <a:pt x="1273" y="0"/>
                    <a:pt x="1079" y="170"/>
                    <a:pt x="1169" y="372"/>
                  </a:cubicBezTo>
                  <a:cubicBezTo>
                    <a:pt x="1534" y="1163"/>
                    <a:pt x="1929" y="1953"/>
                    <a:pt x="2385" y="2683"/>
                  </a:cubicBezTo>
                  <a:cubicBezTo>
                    <a:pt x="2425" y="2764"/>
                    <a:pt x="2493" y="2804"/>
                    <a:pt x="2579" y="2804"/>
                  </a:cubicBezTo>
                  <a:cubicBezTo>
                    <a:pt x="2621" y="2804"/>
                    <a:pt x="2669" y="2794"/>
                    <a:pt x="2719" y="2774"/>
                  </a:cubicBezTo>
                  <a:cubicBezTo>
                    <a:pt x="2866" y="2704"/>
                    <a:pt x="3036" y="2670"/>
                    <a:pt x="3203" y="2670"/>
                  </a:cubicBezTo>
                  <a:cubicBezTo>
                    <a:pt x="3695" y="2670"/>
                    <a:pt x="4162" y="2966"/>
                    <a:pt x="3935" y="3534"/>
                  </a:cubicBezTo>
                  <a:cubicBezTo>
                    <a:pt x="3783" y="3868"/>
                    <a:pt x="3449" y="4020"/>
                    <a:pt x="3114" y="4172"/>
                  </a:cubicBezTo>
                  <a:cubicBezTo>
                    <a:pt x="2810" y="4324"/>
                    <a:pt x="2507" y="4476"/>
                    <a:pt x="2203" y="4567"/>
                  </a:cubicBezTo>
                  <a:cubicBezTo>
                    <a:pt x="2045" y="4620"/>
                    <a:pt x="1865" y="4695"/>
                    <a:pt x="1721" y="4695"/>
                  </a:cubicBezTo>
                  <a:cubicBezTo>
                    <a:pt x="1698" y="4695"/>
                    <a:pt x="1676" y="4693"/>
                    <a:pt x="1655" y="4689"/>
                  </a:cubicBezTo>
                  <a:cubicBezTo>
                    <a:pt x="1605" y="4706"/>
                    <a:pt x="1559" y="4714"/>
                    <a:pt x="1519" y="4714"/>
                  </a:cubicBezTo>
                  <a:cubicBezTo>
                    <a:pt x="1343" y="4714"/>
                    <a:pt x="1272" y="4549"/>
                    <a:pt x="1321" y="4202"/>
                  </a:cubicBezTo>
                  <a:cubicBezTo>
                    <a:pt x="956" y="3777"/>
                    <a:pt x="1078" y="3473"/>
                    <a:pt x="1655" y="3382"/>
                  </a:cubicBezTo>
                  <a:cubicBezTo>
                    <a:pt x="1807" y="3290"/>
                    <a:pt x="1868" y="3169"/>
                    <a:pt x="1807" y="3017"/>
                  </a:cubicBezTo>
                  <a:cubicBezTo>
                    <a:pt x="1382" y="2227"/>
                    <a:pt x="926" y="1436"/>
                    <a:pt x="531" y="585"/>
                  </a:cubicBezTo>
                  <a:cubicBezTo>
                    <a:pt x="484" y="510"/>
                    <a:pt x="411" y="479"/>
                    <a:pt x="338" y="479"/>
                  </a:cubicBezTo>
                  <a:cubicBezTo>
                    <a:pt x="172" y="479"/>
                    <a:pt x="0" y="639"/>
                    <a:pt x="105" y="828"/>
                  </a:cubicBezTo>
                  <a:cubicBezTo>
                    <a:pt x="493" y="1548"/>
                    <a:pt x="855" y="2293"/>
                    <a:pt x="1261" y="3040"/>
                  </a:cubicBezTo>
                  <a:lnTo>
                    <a:pt x="1261" y="3040"/>
                  </a:lnTo>
                  <a:cubicBezTo>
                    <a:pt x="616" y="3428"/>
                    <a:pt x="212" y="4057"/>
                    <a:pt x="774" y="4780"/>
                  </a:cubicBezTo>
                  <a:cubicBezTo>
                    <a:pt x="999" y="5061"/>
                    <a:pt x="1287" y="5163"/>
                    <a:pt x="1597" y="5163"/>
                  </a:cubicBezTo>
                  <a:cubicBezTo>
                    <a:pt x="2124" y="5163"/>
                    <a:pt x="2716" y="4869"/>
                    <a:pt x="3175" y="4658"/>
                  </a:cubicBezTo>
                  <a:cubicBezTo>
                    <a:pt x="3874" y="4324"/>
                    <a:pt x="4725" y="3868"/>
                    <a:pt x="4482" y="2956"/>
                  </a:cubicBezTo>
                  <a:cubicBezTo>
                    <a:pt x="4299" y="2366"/>
                    <a:pt x="3789" y="2116"/>
                    <a:pt x="3243" y="2116"/>
                  </a:cubicBezTo>
                  <a:cubicBezTo>
                    <a:pt x="3063" y="2116"/>
                    <a:pt x="2879" y="2143"/>
                    <a:pt x="2702" y="2195"/>
                  </a:cubicBezTo>
                  <a:lnTo>
                    <a:pt x="2702" y="2195"/>
                  </a:lnTo>
                  <a:cubicBezTo>
                    <a:pt x="2291" y="1492"/>
                    <a:pt x="1930" y="767"/>
                    <a:pt x="1595" y="68"/>
                  </a:cubicBezTo>
                  <a:cubicBezTo>
                    <a:pt x="1555" y="21"/>
                    <a:pt x="1500" y="0"/>
                    <a:pt x="144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8"/>
            <p:cNvSpPr/>
            <p:nvPr/>
          </p:nvSpPr>
          <p:spPr>
            <a:xfrm>
              <a:off x="574100" y="2735125"/>
              <a:ext cx="110850" cy="119300"/>
            </a:xfrm>
            <a:custGeom>
              <a:avLst/>
              <a:gdLst/>
              <a:ahLst/>
              <a:cxnLst/>
              <a:rect l="l" t="t" r="r" b="b"/>
              <a:pathLst>
                <a:path w="4434" h="4772" extrusionOk="0">
                  <a:moveTo>
                    <a:pt x="3309" y="1"/>
                  </a:moveTo>
                  <a:cubicBezTo>
                    <a:pt x="2671" y="1490"/>
                    <a:pt x="2184" y="2402"/>
                    <a:pt x="2184" y="2402"/>
                  </a:cubicBezTo>
                  <a:cubicBezTo>
                    <a:pt x="1971" y="2303"/>
                    <a:pt x="1767" y="2259"/>
                    <a:pt x="1578" y="2259"/>
                  </a:cubicBezTo>
                  <a:cubicBezTo>
                    <a:pt x="554" y="2259"/>
                    <a:pt x="1" y="3535"/>
                    <a:pt x="1181" y="4074"/>
                  </a:cubicBezTo>
                  <a:cubicBezTo>
                    <a:pt x="1553" y="4236"/>
                    <a:pt x="2580" y="4771"/>
                    <a:pt x="3248" y="4771"/>
                  </a:cubicBezTo>
                  <a:cubicBezTo>
                    <a:pt x="3455" y="4771"/>
                    <a:pt x="3627" y="4720"/>
                    <a:pt x="3735" y="4591"/>
                  </a:cubicBezTo>
                  <a:cubicBezTo>
                    <a:pt x="4434" y="3952"/>
                    <a:pt x="4130" y="3223"/>
                    <a:pt x="3218" y="2980"/>
                  </a:cubicBezTo>
                  <a:cubicBezTo>
                    <a:pt x="3218" y="2980"/>
                    <a:pt x="4039" y="1308"/>
                    <a:pt x="4373" y="487"/>
                  </a:cubicBezTo>
                  <a:lnTo>
                    <a:pt x="3309"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8"/>
            <p:cNvSpPr/>
            <p:nvPr/>
          </p:nvSpPr>
          <p:spPr>
            <a:xfrm>
              <a:off x="575500" y="2729400"/>
              <a:ext cx="118700" cy="131225"/>
            </a:xfrm>
            <a:custGeom>
              <a:avLst/>
              <a:gdLst/>
              <a:ahLst/>
              <a:cxnLst/>
              <a:rect l="l" t="t" r="r" b="b"/>
              <a:pathLst>
                <a:path w="4748" h="5249" extrusionOk="0">
                  <a:moveTo>
                    <a:pt x="3248" y="1"/>
                  </a:moveTo>
                  <a:cubicBezTo>
                    <a:pt x="3176" y="1"/>
                    <a:pt x="3109" y="32"/>
                    <a:pt x="3071" y="108"/>
                  </a:cubicBezTo>
                  <a:cubicBezTo>
                    <a:pt x="2767" y="838"/>
                    <a:pt x="2463" y="1628"/>
                    <a:pt x="2037" y="2297"/>
                  </a:cubicBezTo>
                  <a:cubicBezTo>
                    <a:pt x="2025" y="2309"/>
                    <a:pt x="2012" y="2338"/>
                    <a:pt x="1999" y="2369"/>
                  </a:cubicBezTo>
                  <a:lnTo>
                    <a:pt x="1999" y="2369"/>
                  </a:lnTo>
                  <a:cubicBezTo>
                    <a:pt x="1936" y="2318"/>
                    <a:pt x="1787" y="2272"/>
                    <a:pt x="1733" y="2236"/>
                  </a:cubicBezTo>
                  <a:cubicBezTo>
                    <a:pt x="1682" y="2219"/>
                    <a:pt x="1620" y="2211"/>
                    <a:pt x="1552" y="2211"/>
                  </a:cubicBezTo>
                  <a:cubicBezTo>
                    <a:pt x="1378" y="2211"/>
                    <a:pt x="1174" y="2261"/>
                    <a:pt x="1065" y="2327"/>
                  </a:cubicBezTo>
                  <a:cubicBezTo>
                    <a:pt x="153" y="2661"/>
                    <a:pt x="1" y="3756"/>
                    <a:pt x="761" y="4333"/>
                  </a:cubicBezTo>
                  <a:cubicBezTo>
                    <a:pt x="1267" y="4695"/>
                    <a:pt x="2310" y="5249"/>
                    <a:pt x="3114" y="5249"/>
                  </a:cubicBezTo>
                  <a:cubicBezTo>
                    <a:pt x="3323" y="5249"/>
                    <a:pt x="3516" y="5211"/>
                    <a:pt x="3679" y="5124"/>
                  </a:cubicBezTo>
                  <a:cubicBezTo>
                    <a:pt x="4748" y="4575"/>
                    <a:pt x="4259" y="3532"/>
                    <a:pt x="3484" y="3088"/>
                  </a:cubicBezTo>
                  <a:lnTo>
                    <a:pt x="3484" y="3088"/>
                  </a:lnTo>
                  <a:cubicBezTo>
                    <a:pt x="3863" y="2342"/>
                    <a:pt x="4199" y="1615"/>
                    <a:pt x="4560" y="838"/>
                  </a:cubicBezTo>
                  <a:cubicBezTo>
                    <a:pt x="4642" y="654"/>
                    <a:pt x="4490" y="484"/>
                    <a:pt x="4336" y="484"/>
                  </a:cubicBezTo>
                  <a:cubicBezTo>
                    <a:pt x="4261" y="484"/>
                    <a:pt x="4184" y="525"/>
                    <a:pt x="4135" y="625"/>
                  </a:cubicBezTo>
                  <a:cubicBezTo>
                    <a:pt x="3770" y="1446"/>
                    <a:pt x="3344" y="2236"/>
                    <a:pt x="2949" y="3087"/>
                  </a:cubicBezTo>
                  <a:cubicBezTo>
                    <a:pt x="2888" y="3239"/>
                    <a:pt x="2949" y="3391"/>
                    <a:pt x="3101" y="3421"/>
                  </a:cubicBezTo>
                  <a:cubicBezTo>
                    <a:pt x="3648" y="3513"/>
                    <a:pt x="3800" y="3725"/>
                    <a:pt x="3618" y="4181"/>
                  </a:cubicBezTo>
                  <a:cubicBezTo>
                    <a:pt x="3709" y="4455"/>
                    <a:pt x="3679" y="4607"/>
                    <a:pt x="3496" y="4668"/>
                  </a:cubicBezTo>
                  <a:cubicBezTo>
                    <a:pt x="3432" y="4719"/>
                    <a:pt x="3341" y="4738"/>
                    <a:pt x="3243" y="4738"/>
                  </a:cubicBezTo>
                  <a:cubicBezTo>
                    <a:pt x="3109" y="4738"/>
                    <a:pt x="2963" y="4703"/>
                    <a:pt x="2858" y="4668"/>
                  </a:cubicBezTo>
                  <a:cubicBezTo>
                    <a:pt x="2463" y="4607"/>
                    <a:pt x="2098" y="4424"/>
                    <a:pt x="1733" y="4272"/>
                  </a:cubicBezTo>
                  <a:cubicBezTo>
                    <a:pt x="1399" y="4120"/>
                    <a:pt x="1065" y="3999"/>
                    <a:pt x="882" y="3604"/>
                  </a:cubicBezTo>
                  <a:cubicBezTo>
                    <a:pt x="586" y="2988"/>
                    <a:pt x="1110" y="2732"/>
                    <a:pt x="1634" y="2732"/>
                  </a:cubicBezTo>
                  <a:cubicBezTo>
                    <a:pt x="1809" y="2732"/>
                    <a:pt x="1984" y="2760"/>
                    <a:pt x="2128" y="2813"/>
                  </a:cubicBezTo>
                  <a:cubicBezTo>
                    <a:pt x="2150" y="2819"/>
                    <a:pt x="2171" y="2821"/>
                    <a:pt x="2190" y="2821"/>
                  </a:cubicBezTo>
                  <a:cubicBezTo>
                    <a:pt x="2281" y="2821"/>
                    <a:pt x="2352" y="2767"/>
                    <a:pt x="2402" y="2692"/>
                  </a:cubicBezTo>
                  <a:cubicBezTo>
                    <a:pt x="2797" y="1932"/>
                    <a:pt x="3192" y="1142"/>
                    <a:pt x="3527" y="321"/>
                  </a:cubicBezTo>
                  <a:cubicBezTo>
                    <a:pt x="3589" y="154"/>
                    <a:pt x="3408" y="1"/>
                    <a:pt x="324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8"/>
            <p:cNvSpPr/>
            <p:nvPr/>
          </p:nvSpPr>
          <p:spPr>
            <a:xfrm>
              <a:off x="411400" y="2383550"/>
              <a:ext cx="123100" cy="89825"/>
            </a:xfrm>
            <a:custGeom>
              <a:avLst/>
              <a:gdLst/>
              <a:ahLst/>
              <a:cxnLst/>
              <a:rect l="l" t="t" r="r" b="b"/>
              <a:pathLst>
                <a:path w="4924" h="3593" extrusionOk="0">
                  <a:moveTo>
                    <a:pt x="1546" y="0"/>
                  </a:moveTo>
                  <a:cubicBezTo>
                    <a:pt x="1471" y="0"/>
                    <a:pt x="1391" y="7"/>
                    <a:pt x="1306" y="21"/>
                  </a:cubicBezTo>
                  <a:cubicBezTo>
                    <a:pt x="638" y="51"/>
                    <a:pt x="334" y="1784"/>
                    <a:pt x="182" y="2331"/>
                  </a:cubicBezTo>
                  <a:cubicBezTo>
                    <a:pt x="1" y="3153"/>
                    <a:pt x="477" y="3592"/>
                    <a:pt x="1011" y="3592"/>
                  </a:cubicBezTo>
                  <a:cubicBezTo>
                    <a:pt x="1465" y="3592"/>
                    <a:pt x="1959" y="3275"/>
                    <a:pt x="2127" y="2605"/>
                  </a:cubicBezTo>
                  <a:cubicBezTo>
                    <a:pt x="2127" y="2605"/>
                    <a:pt x="3130" y="2757"/>
                    <a:pt x="4711" y="3152"/>
                  </a:cubicBezTo>
                  <a:lnTo>
                    <a:pt x="4923" y="2058"/>
                  </a:lnTo>
                  <a:cubicBezTo>
                    <a:pt x="4103" y="1875"/>
                    <a:pt x="2279" y="1450"/>
                    <a:pt x="2279" y="1450"/>
                  </a:cubicBezTo>
                  <a:cubicBezTo>
                    <a:pt x="2582" y="650"/>
                    <a:pt x="2285" y="0"/>
                    <a:pt x="154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8"/>
            <p:cNvSpPr/>
            <p:nvPr/>
          </p:nvSpPr>
          <p:spPr>
            <a:xfrm>
              <a:off x="403000" y="2377475"/>
              <a:ext cx="138625" cy="102025"/>
            </a:xfrm>
            <a:custGeom>
              <a:avLst/>
              <a:gdLst/>
              <a:ahLst/>
              <a:cxnLst/>
              <a:rect l="l" t="t" r="r" b="b"/>
              <a:pathLst>
                <a:path w="5545" h="4081" extrusionOk="0">
                  <a:moveTo>
                    <a:pt x="1820" y="0"/>
                  </a:moveTo>
                  <a:cubicBezTo>
                    <a:pt x="1745" y="0"/>
                    <a:pt x="1665" y="7"/>
                    <a:pt x="1581" y="21"/>
                  </a:cubicBezTo>
                  <a:cubicBezTo>
                    <a:pt x="670" y="173"/>
                    <a:pt x="426" y="1419"/>
                    <a:pt x="274" y="2149"/>
                  </a:cubicBezTo>
                  <a:cubicBezTo>
                    <a:pt x="122" y="2848"/>
                    <a:pt x="1" y="3699"/>
                    <a:pt x="852" y="4003"/>
                  </a:cubicBezTo>
                  <a:cubicBezTo>
                    <a:pt x="995" y="4056"/>
                    <a:pt x="1135" y="4080"/>
                    <a:pt x="1269" y="4080"/>
                  </a:cubicBezTo>
                  <a:cubicBezTo>
                    <a:pt x="1836" y="4080"/>
                    <a:pt x="2301" y="3644"/>
                    <a:pt x="2519" y="3102"/>
                  </a:cubicBezTo>
                  <a:lnTo>
                    <a:pt x="2519" y="3102"/>
                  </a:lnTo>
                  <a:cubicBezTo>
                    <a:pt x="3316" y="3246"/>
                    <a:pt x="4090" y="3417"/>
                    <a:pt x="4864" y="3638"/>
                  </a:cubicBezTo>
                  <a:cubicBezTo>
                    <a:pt x="4906" y="3651"/>
                    <a:pt x="4944" y="3656"/>
                    <a:pt x="4979" y="3656"/>
                  </a:cubicBezTo>
                  <a:cubicBezTo>
                    <a:pt x="5280" y="3656"/>
                    <a:pt x="5349" y="3236"/>
                    <a:pt x="5077" y="3182"/>
                  </a:cubicBezTo>
                  <a:cubicBezTo>
                    <a:pt x="4226" y="2939"/>
                    <a:pt x="3375" y="2726"/>
                    <a:pt x="2493" y="2605"/>
                  </a:cubicBezTo>
                  <a:cubicBezTo>
                    <a:pt x="2472" y="2599"/>
                    <a:pt x="2451" y="2597"/>
                    <a:pt x="2429" y="2597"/>
                  </a:cubicBezTo>
                  <a:cubicBezTo>
                    <a:pt x="2323" y="2597"/>
                    <a:pt x="2215" y="2656"/>
                    <a:pt x="2189" y="2756"/>
                  </a:cubicBezTo>
                  <a:cubicBezTo>
                    <a:pt x="2057" y="3154"/>
                    <a:pt x="1739" y="3575"/>
                    <a:pt x="1317" y="3575"/>
                  </a:cubicBezTo>
                  <a:cubicBezTo>
                    <a:pt x="1255" y="3575"/>
                    <a:pt x="1191" y="3566"/>
                    <a:pt x="1126" y="3547"/>
                  </a:cubicBezTo>
                  <a:cubicBezTo>
                    <a:pt x="548" y="3364"/>
                    <a:pt x="730" y="2726"/>
                    <a:pt x="822" y="2270"/>
                  </a:cubicBezTo>
                  <a:cubicBezTo>
                    <a:pt x="882" y="1936"/>
                    <a:pt x="974" y="1571"/>
                    <a:pt x="1065" y="1267"/>
                  </a:cubicBezTo>
                  <a:cubicBezTo>
                    <a:pt x="1156" y="1085"/>
                    <a:pt x="1217" y="750"/>
                    <a:pt x="1429" y="629"/>
                  </a:cubicBezTo>
                  <a:cubicBezTo>
                    <a:pt x="1547" y="541"/>
                    <a:pt x="1660" y="502"/>
                    <a:pt x="1765" y="502"/>
                  </a:cubicBezTo>
                  <a:cubicBezTo>
                    <a:pt x="2200" y="502"/>
                    <a:pt x="2488" y="1166"/>
                    <a:pt x="2341" y="1632"/>
                  </a:cubicBezTo>
                  <a:cubicBezTo>
                    <a:pt x="2281" y="1723"/>
                    <a:pt x="2372" y="1875"/>
                    <a:pt x="2493" y="1936"/>
                  </a:cubicBezTo>
                  <a:cubicBezTo>
                    <a:pt x="3344" y="2118"/>
                    <a:pt x="4256" y="2301"/>
                    <a:pt x="5138" y="2544"/>
                  </a:cubicBezTo>
                  <a:cubicBezTo>
                    <a:pt x="5157" y="2548"/>
                    <a:pt x="5175" y="2549"/>
                    <a:pt x="5192" y="2549"/>
                  </a:cubicBezTo>
                  <a:cubicBezTo>
                    <a:pt x="5455" y="2549"/>
                    <a:pt x="5544" y="2145"/>
                    <a:pt x="5259" y="2088"/>
                  </a:cubicBezTo>
                  <a:cubicBezTo>
                    <a:pt x="4451" y="1865"/>
                    <a:pt x="3618" y="1693"/>
                    <a:pt x="2806" y="1526"/>
                  </a:cubicBezTo>
                  <a:lnTo>
                    <a:pt x="2806" y="1526"/>
                  </a:lnTo>
                  <a:cubicBezTo>
                    <a:pt x="2950" y="778"/>
                    <a:pt x="2633"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8"/>
            <p:cNvSpPr/>
            <p:nvPr/>
          </p:nvSpPr>
          <p:spPr>
            <a:xfrm>
              <a:off x="572475" y="2192075"/>
              <a:ext cx="98325" cy="122100"/>
            </a:xfrm>
            <a:custGeom>
              <a:avLst/>
              <a:gdLst/>
              <a:ahLst/>
              <a:cxnLst/>
              <a:rect l="l" t="t" r="r" b="b"/>
              <a:pathLst>
                <a:path w="3933" h="4884" extrusionOk="0">
                  <a:moveTo>
                    <a:pt x="2728" y="0"/>
                  </a:moveTo>
                  <a:cubicBezTo>
                    <a:pt x="2560" y="0"/>
                    <a:pt x="2369" y="44"/>
                    <a:pt x="2158" y="142"/>
                  </a:cubicBezTo>
                  <a:cubicBezTo>
                    <a:pt x="1672" y="385"/>
                    <a:pt x="0" y="1023"/>
                    <a:pt x="91" y="1692"/>
                  </a:cubicBezTo>
                  <a:cubicBezTo>
                    <a:pt x="111" y="2331"/>
                    <a:pt x="446" y="2642"/>
                    <a:pt x="898" y="2642"/>
                  </a:cubicBezTo>
                  <a:cubicBezTo>
                    <a:pt x="1134" y="2642"/>
                    <a:pt x="1401" y="2558"/>
                    <a:pt x="1672" y="2391"/>
                  </a:cubicBezTo>
                  <a:cubicBezTo>
                    <a:pt x="1672" y="2391"/>
                    <a:pt x="2401" y="4093"/>
                    <a:pt x="2766" y="4884"/>
                  </a:cubicBezTo>
                  <a:lnTo>
                    <a:pt x="3830" y="4397"/>
                  </a:lnTo>
                  <a:cubicBezTo>
                    <a:pt x="3131" y="2908"/>
                    <a:pt x="2766" y="1966"/>
                    <a:pt x="2766" y="1966"/>
                  </a:cubicBezTo>
                  <a:cubicBezTo>
                    <a:pt x="3933" y="1447"/>
                    <a:pt x="3706" y="0"/>
                    <a:pt x="272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8"/>
            <p:cNvSpPr/>
            <p:nvPr/>
          </p:nvSpPr>
          <p:spPr>
            <a:xfrm>
              <a:off x="563425" y="2186525"/>
              <a:ext cx="112825" cy="133725"/>
            </a:xfrm>
            <a:custGeom>
              <a:avLst/>
              <a:gdLst/>
              <a:ahLst/>
              <a:cxnLst/>
              <a:rect l="l" t="t" r="r" b="b"/>
              <a:pathLst>
                <a:path w="4513" h="5349" extrusionOk="0">
                  <a:moveTo>
                    <a:pt x="3042" y="0"/>
                  </a:moveTo>
                  <a:cubicBezTo>
                    <a:pt x="2952" y="0"/>
                    <a:pt x="2859" y="10"/>
                    <a:pt x="2763" y="30"/>
                  </a:cubicBezTo>
                  <a:cubicBezTo>
                    <a:pt x="1943" y="182"/>
                    <a:pt x="393" y="850"/>
                    <a:pt x="210" y="1732"/>
                  </a:cubicBezTo>
                  <a:cubicBezTo>
                    <a:pt x="0" y="2633"/>
                    <a:pt x="601" y="3014"/>
                    <a:pt x="1272" y="3014"/>
                  </a:cubicBezTo>
                  <a:cubicBezTo>
                    <a:pt x="1472" y="3014"/>
                    <a:pt x="1678" y="2980"/>
                    <a:pt x="1871" y="2917"/>
                  </a:cubicBezTo>
                  <a:lnTo>
                    <a:pt x="1871" y="2917"/>
                  </a:lnTo>
                  <a:cubicBezTo>
                    <a:pt x="2209" y="3681"/>
                    <a:pt x="2549" y="4467"/>
                    <a:pt x="2915" y="5227"/>
                  </a:cubicBezTo>
                  <a:cubicBezTo>
                    <a:pt x="2944" y="5313"/>
                    <a:pt x="3006" y="5348"/>
                    <a:pt x="3073" y="5348"/>
                  </a:cubicBezTo>
                  <a:cubicBezTo>
                    <a:pt x="3220" y="5348"/>
                    <a:pt x="3394" y="5181"/>
                    <a:pt x="3310" y="5014"/>
                  </a:cubicBezTo>
                  <a:cubicBezTo>
                    <a:pt x="2946" y="4163"/>
                    <a:pt x="2611" y="3343"/>
                    <a:pt x="2216" y="2492"/>
                  </a:cubicBezTo>
                  <a:cubicBezTo>
                    <a:pt x="2198" y="2418"/>
                    <a:pt x="2124" y="2378"/>
                    <a:pt x="2041" y="2378"/>
                  </a:cubicBezTo>
                  <a:cubicBezTo>
                    <a:pt x="1987" y="2378"/>
                    <a:pt x="1930" y="2395"/>
                    <a:pt x="1882" y="2431"/>
                  </a:cubicBezTo>
                  <a:cubicBezTo>
                    <a:pt x="1753" y="2560"/>
                    <a:pt x="1630" y="2623"/>
                    <a:pt x="1509" y="2623"/>
                  </a:cubicBezTo>
                  <a:cubicBezTo>
                    <a:pt x="1346" y="2623"/>
                    <a:pt x="1188" y="2506"/>
                    <a:pt x="1031" y="2279"/>
                  </a:cubicBezTo>
                  <a:cubicBezTo>
                    <a:pt x="636" y="2157"/>
                    <a:pt x="544" y="2005"/>
                    <a:pt x="727" y="1762"/>
                  </a:cubicBezTo>
                  <a:cubicBezTo>
                    <a:pt x="818" y="1519"/>
                    <a:pt x="1031" y="1397"/>
                    <a:pt x="1274" y="1276"/>
                  </a:cubicBezTo>
                  <a:cubicBezTo>
                    <a:pt x="1578" y="1093"/>
                    <a:pt x="1882" y="941"/>
                    <a:pt x="2216" y="789"/>
                  </a:cubicBezTo>
                  <a:cubicBezTo>
                    <a:pt x="2484" y="666"/>
                    <a:pt x="2765" y="515"/>
                    <a:pt x="3032" y="515"/>
                  </a:cubicBezTo>
                  <a:cubicBezTo>
                    <a:pt x="3160" y="515"/>
                    <a:pt x="3284" y="549"/>
                    <a:pt x="3402" y="638"/>
                  </a:cubicBezTo>
                  <a:cubicBezTo>
                    <a:pt x="4040" y="1033"/>
                    <a:pt x="3493" y="1762"/>
                    <a:pt x="3037" y="2036"/>
                  </a:cubicBezTo>
                  <a:cubicBezTo>
                    <a:pt x="2946" y="2066"/>
                    <a:pt x="2885" y="2218"/>
                    <a:pt x="2915" y="2309"/>
                  </a:cubicBezTo>
                  <a:cubicBezTo>
                    <a:pt x="3219" y="3130"/>
                    <a:pt x="3584" y="3981"/>
                    <a:pt x="3979" y="4771"/>
                  </a:cubicBezTo>
                  <a:cubicBezTo>
                    <a:pt x="4024" y="4851"/>
                    <a:pt x="4092" y="4885"/>
                    <a:pt x="4162" y="4885"/>
                  </a:cubicBezTo>
                  <a:cubicBezTo>
                    <a:pt x="4331" y="4885"/>
                    <a:pt x="4512" y="4691"/>
                    <a:pt x="4405" y="4498"/>
                  </a:cubicBezTo>
                  <a:cubicBezTo>
                    <a:pt x="4162" y="4011"/>
                    <a:pt x="3918" y="3555"/>
                    <a:pt x="3736" y="3069"/>
                  </a:cubicBezTo>
                  <a:cubicBezTo>
                    <a:pt x="3677" y="2922"/>
                    <a:pt x="3390" y="2404"/>
                    <a:pt x="3400" y="2206"/>
                  </a:cubicBezTo>
                  <a:lnTo>
                    <a:pt x="3400" y="2206"/>
                  </a:lnTo>
                  <a:cubicBezTo>
                    <a:pt x="3399" y="2240"/>
                    <a:pt x="3414" y="2253"/>
                    <a:pt x="3441" y="2253"/>
                  </a:cubicBezTo>
                  <a:cubicBezTo>
                    <a:pt x="3529" y="2253"/>
                    <a:pt x="3737" y="2096"/>
                    <a:pt x="3827" y="2005"/>
                  </a:cubicBezTo>
                  <a:cubicBezTo>
                    <a:pt x="3979" y="1853"/>
                    <a:pt x="4101" y="1610"/>
                    <a:pt x="4131" y="1428"/>
                  </a:cubicBezTo>
                  <a:cubicBezTo>
                    <a:pt x="4321" y="642"/>
                    <a:pt x="3785" y="0"/>
                    <a:pt x="30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8"/>
            <p:cNvSpPr/>
            <p:nvPr/>
          </p:nvSpPr>
          <p:spPr>
            <a:xfrm>
              <a:off x="952400" y="2321025"/>
              <a:ext cx="126175" cy="104850"/>
            </a:xfrm>
            <a:custGeom>
              <a:avLst/>
              <a:gdLst/>
              <a:ahLst/>
              <a:cxnLst/>
              <a:rect l="l" t="t" r="r" b="b"/>
              <a:pathLst>
                <a:path w="5047" h="4194" extrusionOk="0">
                  <a:moveTo>
                    <a:pt x="2873" y="1"/>
                  </a:moveTo>
                  <a:cubicBezTo>
                    <a:pt x="2196" y="1"/>
                    <a:pt x="1629" y="866"/>
                    <a:pt x="2220" y="1732"/>
                  </a:cubicBezTo>
                  <a:cubicBezTo>
                    <a:pt x="2220" y="1732"/>
                    <a:pt x="1399" y="2370"/>
                    <a:pt x="1" y="3191"/>
                  </a:cubicBezTo>
                  <a:lnTo>
                    <a:pt x="609" y="4194"/>
                  </a:lnTo>
                  <a:cubicBezTo>
                    <a:pt x="1338" y="3707"/>
                    <a:pt x="2889" y="2704"/>
                    <a:pt x="2889" y="2704"/>
                  </a:cubicBezTo>
                  <a:cubicBezTo>
                    <a:pt x="3120" y="3184"/>
                    <a:pt x="3486" y="3467"/>
                    <a:pt x="3853" y="3467"/>
                  </a:cubicBezTo>
                  <a:cubicBezTo>
                    <a:pt x="4114" y="3467"/>
                    <a:pt x="4376" y="3324"/>
                    <a:pt x="4591" y="3008"/>
                  </a:cubicBezTo>
                  <a:cubicBezTo>
                    <a:pt x="5047" y="2492"/>
                    <a:pt x="4044" y="1063"/>
                    <a:pt x="3740" y="577"/>
                  </a:cubicBezTo>
                  <a:cubicBezTo>
                    <a:pt x="3489" y="168"/>
                    <a:pt x="3170" y="1"/>
                    <a:pt x="2873"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8"/>
            <p:cNvSpPr/>
            <p:nvPr/>
          </p:nvSpPr>
          <p:spPr>
            <a:xfrm>
              <a:off x="944075" y="2314875"/>
              <a:ext cx="139075" cy="116375"/>
            </a:xfrm>
            <a:custGeom>
              <a:avLst/>
              <a:gdLst/>
              <a:ahLst/>
              <a:cxnLst/>
              <a:rect l="l" t="t" r="r" b="b"/>
              <a:pathLst>
                <a:path w="5563" h="4655" extrusionOk="0">
                  <a:moveTo>
                    <a:pt x="3146" y="1"/>
                  </a:moveTo>
                  <a:cubicBezTo>
                    <a:pt x="3036" y="1"/>
                    <a:pt x="2920" y="20"/>
                    <a:pt x="2796" y="63"/>
                  </a:cubicBezTo>
                  <a:cubicBezTo>
                    <a:pt x="1997" y="366"/>
                    <a:pt x="1897" y="1217"/>
                    <a:pt x="2202" y="1895"/>
                  </a:cubicBezTo>
                  <a:lnTo>
                    <a:pt x="2202" y="1895"/>
                  </a:lnTo>
                  <a:cubicBezTo>
                    <a:pt x="1554" y="2385"/>
                    <a:pt x="881" y="2805"/>
                    <a:pt x="182" y="3224"/>
                  </a:cubicBezTo>
                  <a:cubicBezTo>
                    <a:pt x="0" y="3380"/>
                    <a:pt x="129" y="3712"/>
                    <a:pt x="340" y="3712"/>
                  </a:cubicBezTo>
                  <a:cubicBezTo>
                    <a:pt x="376" y="3712"/>
                    <a:pt x="415" y="3702"/>
                    <a:pt x="456" y="3680"/>
                  </a:cubicBezTo>
                  <a:cubicBezTo>
                    <a:pt x="1215" y="3224"/>
                    <a:pt x="1975" y="2768"/>
                    <a:pt x="2644" y="2221"/>
                  </a:cubicBezTo>
                  <a:cubicBezTo>
                    <a:pt x="2766" y="2160"/>
                    <a:pt x="2796" y="2039"/>
                    <a:pt x="2735" y="1887"/>
                  </a:cubicBezTo>
                  <a:cubicBezTo>
                    <a:pt x="2419" y="1328"/>
                    <a:pt x="2628" y="536"/>
                    <a:pt x="3159" y="536"/>
                  </a:cubicBezTo>
                  <a:cubicBezTo>
                    <a:pt x="3293" y="536"/>
                    <a:pt x="3446" y="585"/>
                    <a:pt x="3617" y="701"/>
                  </a:cubicBezTo>
                  <a:cubicBezTo>
                    <a:pt x="3860" y="884"/>
                    <a:pt x="4012" y="1187"/>
                    <a:pt x="4225" y="1461"/>
                  </a:cubicBezTo>
                  <a:cubicBezTo>
                    <a:pt x="4377" y="1704"/>
                    <a:pt x="4498" y="1947"/>
                    <a:pt x="4620" y="2221"/>
                  </a:cubicBezTo>
                  <a:cubicBezTo>
                    <a:pt x="4741" y="2525"/>
                    <a:pt x="4863" y="2677"/>
                    <a:pt x="4711" y="2981"/>
                  </a:cubicBezTo>
                  <a:cubicBezTo>
                    <a:pt x="4694" y="3206"/>
                    <a:pt x="4617" y="3312"/>
                    <a:pt x="4488" y="3312"/>
                  </a:cubicBezTo>
                  <a:cubicBezTo>
                    <a:pt x="4389" y="3312"/>
                    <a:pt x="4260" y="3251"/>
                    <a:pt x="4103" y="3133"/>
                  </a:cubicBezTo>
                  <a:cubicBezTo>
                    <a:pt x="4031" y="3151"/>
                    <a:pt x="3965" y="3159"/>
                    <a:pt x="3905" y="3159"/>
                  </a:cubicBezTo>
                  <a:cubicBezTo>
                    <a:pt x="3660" y="3159"/>
                    <a:pt x="3514" y="3018"/>
                    <a:pt x="3465" y="2798"/>
                  </a:cubicBezTo>
                  <a:cubicBezTo>
                    <a:pt x="3404" y="2717"/>
                    <a:pt x="3316" y="2677"/>
                    <a:pt x="3228" y="2677"/>
                  </a:cubicBezTo>
                  <a:cubicBezTo>
                    <a:pt x="3184" y="2677"/>
                    <a:pt x="3140" y="2687"/>
                    <a:pt x="3100" y="2707"/>
                  </a:cubicBezTo>
                  <a:lnTo>
                    <a:pt x="820" y="4197"/>
                  </a:lnTo>
                  <a:cubicBezTo>
                    <a:pt x="587" y="4326"/>
                    <a:pt x="729" y="4654"/>
                    <a:pt x="946" y="4654"/>
                  </a:cubicBezTo>
                  <a:cubicBezTo>
                    <a:pt x="983" y="4654"/>
                    <a:pt x="1023" y="4645"/>
                    <a:pt x="1063" y="4622"/>
                  </a:cubicBezTo>
                  <a:lnTo>
                    <a:pt x="3110" y="3285"/>
                  </a:lnTo>
                  <a:lnTo>
                    <a:pt x="3110" y="3285"/>
                  </a:lnTo>
                  <a:cubicBezTo>
                    <a:pt x="3383" y="3674"/>
                    <a:pt x="3770" y="3940"/>
                    <a:pt x="4167" y="3940"/>
                  </a:cubicBezTo>
                  <a:cubicBezTo>
                    <a:pt x="4436" y="3940"/>
                    <a:pt x="4709" y="3817"/>
                    <a:pt x="4954" y="3528"/>
                  </a:cubicBezTo>
                  <a:cubicBezTo>
                    <a:pt x="5562" y="2829"/>
                    <a:pt x="4954" y="1887"/>
                    <a:pt x="4589" y="1248"/>
                  </a:cubicBezTo>
                  <a:cubicBezTo>
                    <a:pt x="4250" y="726"/>
                    <a:pt x="3820" y="1"/>
                    <a:pt x="314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8"/>
            <p:cNvSpPr/>
            <p:nvPr/>
          </p:nvSpPr>
          <p:spPr>
            <a:xfrm>
              <a:off x="971400" y="2575875"/>
              <a:ext cx="126175" cy="91225"/>
            </a:xfrm>
            <a:custGeom>
              <a:avLst/>
              <a:gdLst/>
              <a:ahLst/>
              <a:cxnLst/>
              <a:rect l="l" t="t" r="r" b="b"/>
              <a:pathLst>
                <a:path w="5047" h="3649" extrusionOk="0">
                  <a:moveTo>
                    <a:pt x="3807" y="0"/>
                  </a:moveTo>
                  <a:cubicBezTo>
                    <a:pt x="3369" y="0"/>
                    <a:pt x="3021" y="379"/>
                    <a:pt x="2919" y="991"/>
                  </a:cubicBezTo>
                  <a:cubicBezTo>
                    <a:pt x="2919" y="991"/>
                    <a:pt x="1186" y="322"/>
                    <a:pt x="335" y="79"/>
                  </a:cubicBezTo>
                  <a:lnTo>
                    <a:pt x="1" y="1204"/>
                  </a:lnTo>
                  <a:cubicBezTo>
                    <a:pt x="1551" y="1690"/>
                    <a:pt x="2463" y="2085"/>
                    <a:pt x="2463" y="2085"/>
                  </a:cubicBezTo>
                  <a:cubicBezTo>
                    <a:pt x="2155" y="2971"/>
                    <a:pt x="2749" y="3649"/>
                    <a:pt x="3350" y="3649"/>
                  </a:cubicBezTo>
                  <a:cubicBezTo>
                    <a:pt x="3698" y="3649"/>
                    <a:pt x="4048" y="3421"/>
                    <a:pt x="4226" y="2875"/>
                  </a:cubicBezTo>
                  <a:cubicBezTo>
                    <a:pt x="4408" y="2359"/>
                    <a:pt x="5047" y="717"/>
                    <a:pt x="4499" y="292"/>
                  </a:cubicBezTo>
                  <a:cubicBezTo>
                    <a:pt x="4259" y="92"/>
                    <a:pt x="4022" y="0"/>
                    <a:pt x="3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8"/>
            <p:cNvSpPr/>
            <p:nvPr/>
          </p:nvSpPr>
          <p:spPr>
            <a:xfrm>
              <a:off x="962525" y="2569275"/>
              <a:ext cx="141125" cy="103450"/>
            </a:xfrm>
            <a:custGeom>
              <a:avLst/>
              <a:gdLst/>
              <a:ahLst/>
              <a:cxnLst/>
              <a:rect l="l" t="t" r="r" b="b"/>
              <a:pathLst>
                <a:path w="5645" h="4138" extrusionOk="0">
                  <a:moveTo>
                    <a:pt x="4157" y="0"/>
                  </a:moveTo>
                  <a:cubicBezTo>
                    <a:pt x="4115" y="0"/>
                    <a:pt x="4074" y="3"/>
                    <a:pt x="4034" y="9"/>
                  </a:cubicBezTo>
                  <a:cubicBezTo>
                    <a:pt x="3573" y="111"/>
                    <a:pt x="3306" y="515"/>
                    <a:pt x="3161" y="930"/>
                  </a:cubicBezTo>
                  <a:lnTo>
                    <a:pt x="3161" y="930"/>
                  </a:lnTo>
                  <a:cubicBezTo>
                    <a:pt x="2367" y="653"/>
                    <a:pt x="1615" y="377"/>
                    <a:pt x="812" y="100"/>
                  </a:cubicBezTo>
                  <a:cubicBezTo>
                    <a:pt x="778" y="86"/>
                    <a:pt x="747" y="80"/>
                    <a:pt x="718" y="80"/>
                  </a:cubicBezTo>
                  <a:cubicBezTo>
                    <a:pt x="486" y="80"/>
                    <a:pt x="420" y="475"/>
                    <a:pt x="690" y="556"/>
                  </a:cubicBezTo>
                  <a:cubicBezTo>
                    <a:pt x="1572" y="860"/>
                    <a:pt x="2423" y="1164"/>
                    <a:pt x="3274" y="1468"/>
                  </a:cubicBezTo>
                  <a:cubicBezTo>
                    <a:pt x="3295" y="1473"/>
                    <a:pt x="3316" y="1475"/>
                    <a:pt x="3338" y="1475"/>
                  </a:cubicBezTo>
                  <a:cubicBezTo>
                    <a:pt x="3444" y="1475"/>
                    <a:pt x="3553" y="1416"/>
                    <a:pt x="3578" y="1316"/>
                  </a:cubicBezTo>
                  <a:cubicBezTo>
                    <a:pt x="3578" y="920"/>
                    <a:pt x="3791" y="738"/>
                    <a:pt x="4155" y="738"/>
                  </a:cubicBezTo>
                  <a:cubicBezTo>
                    <a:pt x="4294" y="642"/>
                    <a:pt x="4414" y="595"/>
                    <a:pt x="4516" y="595"/>
                  </a:cubicBezTo>
                  <a:cubicBezTo>
                    <a:pt x="4706" y="595"/>
                    <a:pt x="4836" y="757"/>
                    <a:pt x="4915" y="1072"/>
                  </a:cubicBezTo>
                  <a:cubicBezTo>
                    <a:pt x="4946" y="1224"/>
                    <a:pt x="4885" y="1468"/>
                    <a:pt x="4885" y="1620"/>
                  </a:cubicBezTo>
                  <a:cubicBezTo>
                    <a:pt x="4794" y="1984"/>
                    <a:pt x="4702" y="2349"/>
                    <a:pt x="4581" y="2714"/>
                  </a:cubicBezTo>
                  <a:cubicBezTo>
                    <a:pt x="4429" y="3139"/>
                    <a:pt x="4277" y="3626"/>
                    <a:pt x="3791" y="3626"/>
                  </a:cubicBezTo>
                  <a:cubicBezTo>
                    <a:pt x="3091" y="3626"/>
                    <a:pt x="3031" y="2866"/>
                    <a:pt x="3183" y="2379"/>
                  </a:cubicBezTo>
                  <a:cubicBezTo>
                    <a:pt x="3213" y="2288"/>
                    <a:pt x="3183" y="2136"/>
                    <a:pt x="3061" y="2106"/>
                  </a:cubicBezTo>
                  <a:cubicBezTo>
                    <a:pt x="2210" y="1772"/>
                    <a:pt x="1389" y="1468"/>
                    <a:pt x="508" y="1194"/>
                  </a:cubicBezTo>
                  <a:cubicBezTo>
                    <a:pt x="495" y="1193"/>
                    <a:pt x="483" y="1193"/>
                    <a:pt x="471" y="1193"/>
                  </a:cubicBezTo>
                  <a:cubicBezTo>
                    <a:pt x="105" y="1193"/>
                    <a:pt x="1" y="1622"/>
                    <a:pt x="295" y="1711"/>
                  </a:cubicBezTo>
                  <a:cubicBezTo>
                    <a:pt x="994" y="1924"/>
                    <a:pt x="1906" y="2075"/>
                    <a:pt x="2575" y="2501"/>
                  </a:cubicBezTo>
                  <a:cubicBezTo>
                    <a:pt x="2575" y="2562"/>
                    <a:pt x="2575" y="2683"/>
                    <a:pt x="2514" y="2775"/>
                  </a:cubicBezTo>
                  <a:cubicBezTo>
                    <a:pt x="2484" y="2957"/>
                    <a:pt x="2575" y="3200"/>
                    <a:pt x="2636" y="3413"/>
                  </a:cubicBezTo>
                  <a:cubicBezTo>
                    <a:pt x="2825" y="3878"/>
                    <a:pt x="3268" y="4138"/>
                    <a:pt x="3710" y="4138"/>
                  </a:cubicBezTo>
                  <a:cubicBezTo>
                    <a:pt x="4049" y="4138"/>
                    <a:pt x="4387" y="3985"/>
                    <a:pt x="4611" y="3656"/>
                  </a:cubicBezTo>
                  <a:cubicBezTo>
                    <a:pt x="5067" y="3018"/>
                    <a:pt x="5645" y="1346"/>
                    <a:pt x="5219" y="586"/>
                  </a:cubicBezTo>
                  <a:cubicBezTo>
                    <a:pt x="5026" y="256"/>
                    <a:pt x="4559" y="0"/>
                    <a:pt x="415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8"/>
            <p:cNvSpPr/>
            <p:nvPr/>
          </p:nvSpPr>
          <p:spPr>
            <a:xfrm>
              <a:off x="807400" y="2196475"/>
              <a:ext cx="99450" cy="121500"/>
            </a:xfrm>
            <a:custGeom>
              <a:avLst/>
              <a:gdLst/>
              <a:ahLst/>
              <a:cxnLst/>
              <a:rect l="l" t="t" r="r" b="b"/>
              <a:pathLst>
                <a:path w="3978" h="4860" extrusionOk="0">
                  <a:moveTo>
                    <a:pt x="1234" y="0"/>
                  </a:moveTo>
                  <a:cubicBezTo>
                    <a:pt x="225" y="0"/>
                    <a:pt x="1" y="1498"/>
                    <a:pt x="1211" y="1972"/>
                  </a:cubicBezTo>
                  <a:cubicBezTo>
                    <a:pt x="1211" y="1972"/>
                    <a:pt x="907" y="2975"/>
                    <a:pt x="208" y="4465"/>
                  </a:cubicBezTo>
                  <a:lnTo>
                    <a:pt x="1302" y="4860"/>
                  </a:lnTo>
                  <a:cubicBezTo>
                    <a:pt x="1667" y="4069"/>
                    <a:pt x="2336" y="2337"/>
                    <a:pt x="2336" y="2337"/>
                  </a:cubicBezTo>
                  <a:cubicBezTo>
                    <a:pt x="2594" y="2485"/>
                    <a:pt x="2848" y="2560"/>
                    <a:pt x="3074" y="2560"/>
                  </a:cubicBezTo>
                  <a:cubicBezTo>
                    <a:pt x="3541" y="2560"/>
                    <a:pt x="3886" y="2242"/>
                    <a:pt x="3886" y="1607"/>
                  </a:cubicBezTo>
                  <a:cubicBezTo>
                    <a:pt x="3977" y="908"/>
                    <a:pt x="2305" y="361"/>
                    <a:pt x="1758" y="118"/>
                  </a:cubicBezTo>
                  <a:cubicBezTo>
                    <a:pt x="1566" y="36"/>
                    <a:pt x="1391" y="0"/>
                    <a:pt x="123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8"/>
            <p:cNvSpPr/>
            <p:nvPr/>
          </p:nvSpPr>
          <p:spPr>
            <a:xfrm>
              <a:off x="804975" y="2191300"/>
              <a:ext cx="109900" cy="133900"/>
            </a:xfrm>
            <a:custGeom>
              <a:avLst/>
              <a:gdLst/>
              <a:ahLst/>
              <a:cxnLst/>
              <a:rect l="l" t="t" r="r" b="b"/>
              <a:pathLst>
                <a:path w="4396" h="5356" extrusionOk="0">
                  <a:moveTo>
                    <a:pt x="1350" y="1"/>
                  </a:moveTo>
                  <a:cubicBezTo>
                    <a:pt x="583" y="1"/>
                    <a:pt x="23" y="677"/>
                    <a:pt x="244" y="1480"/>
                  </a:cubicBezTo>
                  <a:cubicBezTo>
                    <a:pt x="305" y="1662"/>
                    <a:pt x="427" y="1875"/>
                    <a:pt x="548" y="2027"/>
                  </a:cubicBezTo>
                  <a:cubicBezTo>
                    <a:pt x="663" y="2142"/>
                    <a:pt x="866" y="2292"/>
                    <a:pt x="957" y="2292"/>
                  </a:cubicBezTo>
                  <a:cubicBezTo>
                    <a:pt x="986" y="2292"/>
                    <a:pt x="1004" y="2277"/>
                    <a:pt x="1004" y="2240"/>
                  </a:cubicBezTo>
                  <a:lnTo>
                    <a:pt x="1004" y="2240"/>
                  </a:lnTo>
                  <a:cubicBezTo>
                    <a:pt x="1035" y="2392"/>
                    <a:pt x="852" y="2696"/>
                    <a:pt x="761" y="2848"/>
                  </a:cubicBezTo>
                  <a:cubicBezTo>
                    <a:pt x="548" y="3395"/>
                    <a:pt x="305" y="3972"/>
                    <a:pt x="62" y="4550"/>
                  </a:cubicBezTo>
                  <a:cubicBezTo>
                    <a:pt x="1" y="4734"/>
                    <a:pt x="172" y="4903"/>
                    <a:pt x="329" y="4903"/>
                  </a:cubicBezTo>
                  <a:cubicBezTo>
                    <a:pt x="405" y="4903"/>
                    <a:pt x="478" y="4863"/>
                    <a:pt x="518" y="4763"/>
                  </a:cubicBezTo>
                  <a:cubicBezTo>
                    <a:pt x="883" y="3942"/>
                    <a:pt x="1217" y="3121"/>
                    <a:pt x="1491" y="2270"/>
                  </a:cubicBezTo>
                  <a:cubicBezTo>
                    <a:pt x="1521" y="2179"/>
                    <a:pt x="1491" y="2027"/>
                    <a:pt x="1369" y="1997"/>
                  </a:cubicBezTo>
                  <a:cubicBezTo>
                    <a:pt x="974" y="1814"/>
                    <a:pt x="427" y="1267"/>
                    <a:pt x="761" y="750"/>
                  </a:cubicBezTo>
                  <a:cubicBezTo>
                    <a:pt x="899" y="544"/>
                    <a:pt x="1086" y="475"/>
                    <a:pt x="1290" y="475"/>
                  </a:cubicBezTo>
                  <a:cubicBezTo>
                    <a:pt x="1535" y="475"/>
                    <a:pt x="1805" y="576"/>
                    <a:pt x="2038" y="659"/>
                  </a:cubicBezTo>
                  <a:cubicBezTo>
                    <a:pt x="2372" y="781"/>
                    <a:pt x="2676" y="933"/>
                    <a:pt x="2980" y="1115"/>
                  </a:cubicBezTo>
                  <a:cubicBezTo>
                    <a:pt x="3162" y="1237"/>
                    <a:pt x="3375" y="1328"/>
                    <a:pt x="3497" y="1510"/>
                  </a:cubicBezTo>
                  <a:cubicBezTo>
                    <a:pt x="3940" y="2003"/>
                    <a:pt x="3406" y="2475"/>
                    <a:pt x="2863" y="2475"/>
                  </a:cubicBezTo>
                  <a:cubicBezTo>
                    <a:pt x="2736" y="2475"/>
                    <a:pt x="2609" y="2450"/>
                    <a:pt x="2494" y="2392"/>
                  </a:cubicBezTo>
                  <a:cubicBezTo>
                    <a:pt x="2452" y="2367"/>
                    <a:pt x="2410" y="2355"/>
                    <a:pt x="2370" y="2355"/>
                  </a:cubicBezTo>
                  <a:cubicBezTo>
                    <a:pt x="2265" y="2355"/>
                    <a:pt x="2173" y="2434"/>
                    <a:pt x="2129" y="2544"/>
                  </a:cubicBezTo>
                  <a:cubicBezTo>
                    <a:pt x="1795" y="3364"/>
                    <a:pt x="1491" y="4246"/>
                    <a:pt x="1095" y="5067"/>
                  </a:cubicBezTo>
                  <a:cubicBezTo>
                    <a:pt x="1040" y="5234"/>
                    <a:pt x="1188" y="5356"/>
                    <a:pt x="1340" y="5356"/>
                  </a:cubicBezTo>
                  <a:cubicBezTo>
                    <a:pt x="1437" y="5356"/>
                    <a:pt x="1535" y="5306"/>
                    <a:pt x="1582" y="5188"/>
                  </a:cubicBezTo>
                  <a:cubicBezTo>
                    <a:pt x="1884" y="4447"/>
                    <a:pt x="2186" y="3656"/>
                    <a:pt x="2488" y="2883"/>
                  </a:cubicBezTo>
                  <a:lnTo>
                    <a:pt x="2488" y="2883"/>
                  </a:lnTo>
                  <a:cubicBezTo>
                    <a:pt x="2672" y="2943"/>
                    <a:pt x="2869" y="2973"/>
                    <a:pt x="3062" y="2973"/>
                  </a:cubicBezTo>
                  <a:cubicBezTo>
                    <a:pt x="3758" y="2973"/>
                    <a:pt x="4395" y="2573"/>
                    <a:pt x="4135" y="1662"/>
                  </a:cubicBezTo>
                  <a:cubicBezTo>
                    <a:pt x="3922" y="781"/>
                    <a:pt x="2342" y="173"/>
                    <a:pt x="1582" y="21"/>
                  </a:cubicBezTo>
                  <a:cubicBezTo>
                    <a:pt x="1503" y="7"/>
                    <a:pt x="1425" y="1"/>
                    <a:pt x="13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8"/>
            <p:cNvSpPr/>
            <p:nvPr/>
          </p:nvSpPr>
          <p:spPr>
            <a:xfrm>
              <a:off x="420375" y="2604425"/>
              <a:ext cx="129325" cy="102875"/>
            </a:xfrm>
            <a:custGeom>
              <a:avLst/>
              <a:gdLst/>
              <a:ahLst/>
              <a:cxnLst/>
              <a:rect l="l" t="t" r="r" b="b"/>
              <a:pathLst>
                <a:path w="5173" h="4115" extrusionOk="0">
                  <a:moveTo>
                    <a:pt x="4534" y="1"/>
                  </a:moveTo>
                  <a:cubicBezTo>
                    <a:pt x="3166" y="913"/>
                    <a:pt x="2285" y="1369"/>
                    <a:pt x="2285" y="1369"/>
                  </a:cubicBezTo>
                  <a:cubicBezTo>
                    <a:pt x="2018" y="909"/>
                    <a:pt x="1619" y="716"/>
                    <a:pt x="1251" y="716"/>
                  </a:cubicBezTo>
                  <a:cubicBezTo>
                    <a:pt x="573" y="716"/>
                    <a:pt x="0" y="1372"/>
                    <a:pt x="552" y="2220"/>
                  </a:cubicBezTo>
                  <a:cubicBezTo>
                    <a:pt x="842" y="2655"/>
                    <a:pt x="1603" y="4114"/>
                    <a:pt x="2280" y="4114"/>
                  </a:cubicBezTo>
                  <a:cubicBezTo>
                    <a:pt x="2312" y="4114"/>
                    <a:pt x="2344" y="4111"/>
                    <a:pt x="2376" y="4104"/>
                  </a:cubicBezTo>
                  <a:cubicBezTo>
                    <a:pt x="3288" y="3952"/>
                    <a:pt x="3440" y="3132"/>
                    <a:pt x="2832" y="2432"/>
                  </a:cubicBezTo>
                  <a:cubicBezTo>
                    <a:pt x="2832" y="2432"/>
                    <a:pt x="4412" y="1460"/>
                    <a:pt x="5172" y="1004"/>
                  </a:cubicBezTo>
                  <a:lnTo>
                    <a:pt x="4534"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8"/>
            <p:cNvSpPr/>
            <p:nvPr/>
          </p:nvSpPr>
          <p:spPr>
            <a:xfrm>
              <a:off x="415925" y="2597550"/>
              <a:ext cx="143350" cy="114275"/>
            </a:xfrm>
            <a:custGeom>
              <a:avLst/>
              <a:gdLst/>
              <a:ahLst/>
              <a:cxnLst/>
              <a:rect l="l" t="t" r="r" b="b"/>
              <a:pathLst>
                <a:path w="5734" h="4571" extrusionOk="0">
                  <a:moveTo>
                    <a:pt x="4706" y="0"/>
                  </a:moveTo>
                  <a:cubicBezTo>
                    <a:pt x="4669" y="0"/>
                    <a:pt x="4631" y="10"/>
                    <a:pt x="4590" y="33"/>
                  </a:cubicBezTo>
                  <a:cubicBezTo>
                    <a:pt x="3922" y="478"/>
                    <a:pt x="3227" y="899"/>
                    <a:pt x="2531" y="1293"/>
                  </a:cubicBezTo>
                  <a:lnTo>
                    <a:pt x="2531" y="1293"/>
                  </a:lnTo>
                  <a:cubicBezTo>
                    <a:pt x="2243" y="947"/>
                    <a:pt x="1838" y="704"/>
                    <a:pt x="1427" y="704"/>
                  </a:cubicBezTo>
                  <a:cubicBezTo>
                    <a:pt x="1190" y="704"/>
                    <a:pt x="950" y="785"/>
                    <a:pt x="730" y="975"/>
                  </a:cubicBezTo>
                  <a:cubicBezTo>
                    <a:pt x="1" y="1552"/>
                    <a:pt x="396" y="2343"/>
                    <a:pt x="791" y="3011"/>
                  </a:cubicBezTo>
                  <a:cubicBezTo>
                    <a:pt x="1137" y="3559"/>
                    <a:pt x="1674" y="4571"/>
                    <a:pt x="2480" y="4571"/>
                  </a:cubicBezTo>
                  <a:cubicBezTo>
                    <a:pt x="2524" y="4571"/>
                    <a:pt x="2569" y="4568"/>
                    <a:pt x="2615" y="4562"/>
                  </a:cubicBezTo>
                  <a:cubicBezTo>
                    <a:pt x="3654" y="4452"/>
                    <a:pt x="3783" y="3506"/>
                    <a:pt x="3377" y="2764"/>
                  </a:cubicBezTo>
                  <a:lnTo>
                    <a:pt x="3377" y="2764"/>
                  </a:lnTo>
                  <a:cubicBezTo>
                    <a:pt x="4091" y="2340"/>
                    <a:pt x="4784" y="1878"/>
                    <a:pt x="5502" y="1492"/>
                  </a:cubicBezTo>
                  <a:cubicBezTo>
                    <a:pt x="5733" y="1338"/>
                    <a:pt x="5596" y="1032"/>
                    <a:pt x="5401" y="1032"/>
                  </a:cubicBezTo>
                  <a:cubicBezTo>
                    <a:pt x="5365" y="1032"/>
                    <a:pt x="5327" y="1042"/>
                    <a:pt x="5289" y="1066"/>
                  </a:cubicBezTo>
                  <a:cubicBezTo>
                    <a:pt x="4530" y="1552"/>
                    <a:pt x="3709" y="2008"/>
                    <a:pt x="2919" y="2464"/>
                  </a:cubicBezTo>
                  <a:cubicBezTo>
                    <a:pt x="2797" y="2525"/>
                    <a:pt x="2767" y="2677"/>
                    <a:pt x="2858" y="2799"/>
                  </a:cubicBezTo>
                  <a:cubicBezTo>
                    <a:pt x="2949" y="2920"/>
                    <a:pt x="3071" y="3103"/>
                    <a:pt x="3071" y="3255"/>
                  </a:cubicBezTo>
                  <a:cubicBezTo>
                    <a:pt x="3253" y="3528"/>
                    <a:pt x="3162" y="3710"/>
                    <a:pt x="2736" y="3802"/>
                  </a:cubicBezTo>
                  <a:cubicBezTo>
                    <a:pt x="2499" y="3950"/>
                    <a:pt x="2385" y="4026"/>
                    <a:pt x="2291" y="4026"/>
                  </a:cubicBezTo>
                  <a:cubicBezTo>
                    <a:pt x="2193" y="4026"/>
                    <a:pt x="2117" y="3942"/>
                    <a:pt x="1946" y="3771"/>
                  </a:cubicBezTo>
                  <a:cubicBezTo>
                    <a:pt x="1672" y="3498"/>
                    <a:pt x="1429" y="3103"/>
                    <a:pt x="1247" y="2768"/>
                  </a:cubicBezTo>
                  <a:cubicBezTo>
                    <a:pt x="1064" y="2464"/>
                    <a:pt x="821" y="2160"/>
                    <a:pt x="882" y="1826"/>
                  </a:cubicBezTo>
                  <a:cubicBezTo>
                    <a:pt x="909" y="1421"/>
                    <a:pt x="1128" y="1268"/>
                    <a:pt x="1392" y="1268"/>
                  </a:cubicBezTo>
                  <a:cubicBezTo>
                    <a:pt x="1723" y="1268"/>
                    <a:pt x="2125" y="1508"/>
                    <a:pt x="2311" y="1796"/>
                  </a:cubicBezTo>
                  <a:cubicBezTo>
                    <a:pt x="2370" y="1855"/>
                    <a:pt x="2429" y="1901"/>
                    <a:pt x="2506" y="1901"/>
                  </a:cubicBezTo>
                  <a:cubicBezTo>
                    <a:pt x="2546" y="1901"/>
                    <a:pt x="2592" y="1888"/>
                    <a:pt x="2645" y="1856"/>
                  </a:cubicBezTo>
                  <a:cubicBezTo>
                    <a:pt x="3466" y="1431"/>
                    <a:pt x="4165" y="975"/>
                    <a:pt x="4894" y="489"/>
                  </a:cubicBezTo>
                  <a:cubicBezTo>
                    <a:pt x="5050" y="333"/>
                    <a:pt x="4918" y="0"/>
                    <a:pt x="4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8"/>
            <p:cNvSpPr/>
            <p:nvPr/>
          </p:nvSpPr>
          <p:spPr>
            <a:xfrm>
              <a:off x="464550" y="2267575"/>
              <a:ext cx="589700" cy="513925"/>
            </a:xfrm>
            <a:custGeom>
              <a:avLst/>
              <a:gdLst/>
              <a:ahLst/>
              <a:cxnLst/>
              <a:rect l="l" t="t" r="r" b="b"/>
              <a:pathLst>
                <a:path w="23588" h="20557" extrusionOk="0">
                  <a:moveTo>
                    <a:pt x="11733" y="0"/>
                  </a:moveTo>
                  <a:cubicBezTo>
                    <a:pt x="11591" y="0"/>
                    <a:pt x="11449" y="3"/>
                    <a:pt x="11308" y="10"/>
                  </a:cubicBezTo>
                  <a:cubicBezTo>
                    <a:pt x="6232" y="10"/>
                    <a:pt x="1855" y="2532"/>
                    <a:pt x="1156" y="8399"/>
                  </a:cubicBezTo>
                  <a:cubicBezTo>
                    <a:pt x="1" y="15876"/>
                    <a:pt x="4317" y="20557"/>
                    <a:pt x="11642" y="20557"/>
                  </a:cubicBezTo>
                  <a:cubicBezTo>
                    <a:pt x="18998" y="20375"/>
                    <a:pt x="23588" y="15025"/>
                    <a:pt x="21612" y="7001"/>
                  </a:cubicBezTo>
                  <a:cubicBezTo>
                    <a:pt x="20554" y="2563"/>
                    <a:pt x="15887" y="0"/>
                    <a:pt x="1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8"/>
            <p:cNvSpPr/>
            <p:nvPr/>
          </p:nvSpPr>
          <p:spPr>
            <a:xfrm>
              <a:off x="468350" y="2262400"/>
              <a:ext cx="563125" cy="525400"/>
            </a:xfrm>
            <a:custGeom>
              <a:avLst/>
              <a:gdLst/>
              <a:ahLst/>
              <a:cxnLst/>
              <a:rect l="l" t="t" r="r" b="b"/>
              <a:pathLst>
                <a:path w="22525" h="21016" extrusionOk="0">
                  <a:moveTo>
                    <a:pt x="11040" y="461"/>
                  </a:moveTo>
                  <a:lnTo>
                    <a:pt x="11040" y="461"/>
                  </a:lnTo>
                  <a:cubicBezTo>
                    <a:pt x="11072" y="479"/>
                    <a:pt x="11111" y="490"/>
                    <a:pt x="11156" y="490"/>
                  </a:cubicBezTo>
                  <a:cubicBezTo>
                    <a:pt x="11200" y="490"/>
                    <a:pt x="11244" y="489"/>
                    <a:pt x="11287" y="489"/>
                  </a:cubicBezTo>
                  <a:cubicBezTo>
                    <a:pt x="14134" y="489"/>
                    <a:pt x="17053" y="1464"/>
                    <a:pt x="19059" y="3499"/>
                  </a:cubicBezTo>
                  <a:cubicBezTo>
                    <a:pt x="21217" y="5657"/>
                    <a:pt x="21916" y="8879"/>
                    <a:pt x="21612" y="11858"/>
                  </a:cubicBezTo>
                  <a:cubicBezTo>
                    <a:pt x="21084" y="17286"/>
                    <a:pt x="16477" y="20533"/>
                    <a:pt x="11264" y="20533"/>
                  </a:cubicBezTo>
                  <a:cubicBezTo>
                    <a:pt x="11077" y="20533"/>
                    <a:pt x="10889" y="20529"/>
                    <a:pt x="10700" y="20521"/>
                  </a:cubicBezTo>
                  <a:cubicBezTo>
                    <a:pt x="5320" y="20247"/>
                    <a:pt x="1126" y="16782"/>
                    <a:pt x="1065" y="11159"/>
                  </a:cubicBezTo>
                  <a:cubicBezTo>
                    <a:pt x="1004" y="8302"/>
                    <a:pt x="1673" y="5171"/>
                    <a:pt x="3740" y="3074"/>
                  </a:cubicBezTo>
                  <a:cubicBezTo>
                    <a:pt x="5694" y="1149"/>
                    <a:pt x="8393" y="504"/>
                    <a:pt x="11040" y="461"/>
                  </a:cubicBezTo>
                  <a:close/>
                  <a:moveTo>
                    <a:pt x="11430" y="1"/>
                  </a:moveTo>
                  <a:cubicBezTo>
                    <a:pt x="11339" y="1"/>
                    <a:pt x="11248" y="2"/>
                    <a:pt x="11156" y="4"/>
                  </a:cubicBezTo>
                  <a:cubicBezTo>
                    <a:pt x="11154" y="4"/>
                    <a:pt x="11151" y="4"/>
                    <a:pt x="11148" y="4"/>
                  </a:cubicBezTo>
                  <a:lnTo>
                    <a:pt x="11148" y="4"/>
                  </a:lnTo>
                  <a:cubicBezTo>
                    <a:pt x="6622" y="67"/>
                    <a:pt x="2493" y="2134"/>
                    <a:pt x="1156" y="6691"/>
                  </a:cubicBezTo>
                  <a:cubicBezTo>
                    <a:pt x="1" y="10855"/>
                    <a:pt x="457" y="15961"/>
                    <a:pt x="4104" y="18758"/>
                  </a:cubicBezTo>
                  <a:cubicBezTo>
                    <a:pt x="6078" y="20287"/>
                    <a:pt x="8667" y="21016"/>
                    <a:pt x="11235" y="21016"/>
                  </a:cubicBezTo>
                  <a:cubicBezTo>
                    <a:pt x="13057" y="21016"/>
                    <a:pt x="14869" y="20649"/>
                    <a:pt x="16445" y="19943"/>
                  </a:cubicBezTo>
                  <a:cubicBezTo>
                    <a:pt x="20609" y="18089"/>
                    <a:pt x="22524" y="13773"/>
                    <a:pt x="22068" y="9335"/>
                  </a:cubicBezTo>
                  <a:cubicBezTo>
                    <a:pt x="21530" y="3682"/>
                    <a:pt x="17047" y="1"/>
                    <a:pt x="114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8"/>
            <p:cNvSpPr/>
            <p:nvPr/>
          </p:nvSpPr>
          <p:spPr>
            <a:xfrm>
              <a:off x="814875" y="2583875"/>
              <a:ext cx="88175" cy="77575"/>
            </a:xfrm>
            <a:custGeom>
              <a:avLst/>
              <a:gdLst/>
              <a:ahLst/>
              <a:cxnLst/>
              <a:rect l="l" t="t" r="r" b="b"/>
              <a:pathLst>
                <a:path w="3527" h="3103" extrusionOk="0">
                  <a:moveTo>
                    <a:pt x="1772" y="0"/>
                  </a:moveTo>
                  <a:cubicBezTo>
                    <a:pt x="1749" y="0"/>
                    <a:pt x="1725" y="1"/>
                    <a:pt x="1702" y="2"/>
                  </a:cubicBezTo>
                  <a:cubicBezTo>
                    <a:pt x="943" y="2"/>
                    <a:pt x="304" y="397"/>
                    <a:pt x="183" y="1279"/>
                  </a:cubicBezTo>
                  <a:cubicBezTo>
                    <a:pt x="0" y="2403"/>
                    <a:pt x="639" y="3102"/>
                    <a:pt x="1733" y="3102"/>
                  </a:cubicBezTo>
                  <a:cubicBezTo>
                    <a:pt x="2858" y="3042"/>
                    <a:pt x="3526" y="2251"/>
                    <a:pt x="3222" y="1036"/>
                  </a:cubicBezTo>
                  <a:cubicBezTo>
                    <a:pt x="3105" y="391"/>
                    <a:pt x="2395" y="0"/>
                    <a:pt x="177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8"/>
            <p:cNvSpPr/>
            <p:nvPr/>
          </p:nvSpPr>
          <p:spPr>
            <a:xfrm>
              <a:off x="812600" y="2577825"/>
              <a:ext cx="93475" cy="88975"/>
            </a:xfrm>
            <a:custGeom>
              <a:avLst/>
              <a:gdLst/>
              <a:ahLst/>
              <a:cxnLst/>
              <a:rect l="l" t="t" r="r" b="b"/>
              <a:pathLst>
                <a:path w="3739" h="3559" extrusionOk="0">
                  <a:moveTo>
                    <a:pt x="1779" y="487"/>
                  </a:moveTo>
                  <a:cubicBezTo>
                    <a:pt x="1784" y="487"/>
                    <a:pt x="1789" y="487"/>
                    <a:pt x="1793" y="487"/>
                  </a:cubicBezTo>
                  <a:cubicBezTo>
                    <a:pt x="2645" y="487"/>
                    <a:pt x="3252" y="1095"/>
                    <a:pt x="3161" y="1977"/>
                  </a:cubicBezTo>
                  <a:cubicBezTo>
                    <a:pt x="3076" y="2686"/>
                    <a:pt x="2489" y="3077"/>
                    <a:pt x="1818" y="3077"/>
                  </a:cubicBezTo>
                  <a:cubicBezTo>
                    <a:pt x="1770" y="3077"/>
                    <a:pt x="1721" y="3075"/>
                    <a:pt x="1672" y="3071"/>
                  </a:cubicBezTo>
                  <a:cubicBezTo>
                    <a:pt x="942" y="3040"/>
                    <a:pt x="456" y="2524"/>
                    <a:pt x="456" y="1825"/>
                  </a:cubicBezTo>
                  <a:cubicBezTo>
                    <a:pt x="456" y="974"/>
                    <a:pt x="942" y="487"/>
                    <a:pt x="1763" y="487"/>
                  </a:cubicBezTo>
                  <a:cubicBezTo>
                    <a:pt x="1768" y="487"/>
                    <a:pt x="1774" y="487"/>
                    <a:pt x="1779" y="487"/>
                  </a:cubicBezTo>
                  <a:close/>
                  <a:moveTo>
                    <a:pt x="1793" y="1"/>
                  </a:moveTo>
                  <a:cubicBezTo>
                    <a:pt x="1788" y="1"/>
                    <a:pt x="1782" y="1"/>
                    <a:pt x="1776" y="1"/>
                  </a:cubicBezTo>
                  <a:lnTo>
                    <a:pt x="1776" y="1"/>
                  </a:lnTo>
                  <a:cubicBezTo>
                    <a:pt x="692" y="38"/>
                    <a:pt x="0" y="706"/>
                    <a:pt x="0" y="1825"/>
                  </a:cubicBezTo>
                  <a:cubicBezTo>
                    <a:pt x="0" y="2797"/>
                    <a:pt x="730" y="3496"/>
                    <a:pt x="1672" y="3557"/>
                  </a:cubicBezTo>
                  <a:cubicBezTo>
                    <a:pt x="1696" y="3558"/>
                    <a:pt x="1720" y="3558"/>
                    <a:pt x="1744" y="3558"/>
                  </a:cubicBezTo>
                  <a:cubicBezTo>
                    <a:pt x="2718" y="3558"/>
                    <a:pt x="3588" y="2956"/>
                    <a:pt x="3648" y="1977"/>
                  </a:cubicBezTo>
                  <a:cubicBezTo>
                    <a:pt x="3739" y="822"/>
                    <a:pt x="2949" y="1"/>
                    <a:pt x="179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8"/>
            <p:cNvSpPr/>
            <p:nvPr/>
          </p:nvSpPr>
          <p:spPr>
            <a:xfrm>
              <a:off x="894650" y="2505450"/>
              <a:ext cx="61575" cy="54925"/>
            </a:xfrm>
            <a:custGeom>
              <a:avLst/>
              <a:gdLst/>
              <a:ahLst/>
              <a:cxnLst/>
              <a:rect l="l" t="t" r="r" b="b"/>
              <a:pathLst>
                <a:path w="2463" h="2197" extrusionOk="0">
                  <a:moveTo>
                    <a:pt x="1313" y="0"/>
                  </a:moveTo>
                  <a:cubicBezTo>
                    <a:pt x="1270" y="0"/>
                    <a:pt x="1228" y="3"/>
                    <a:pt x="1186" y="8"/>
                  </a:cubicBezTo>
                  <a:cubicBezTo>
                    <a:pt x="639" y="8"/>
                    <a:pt x="183" y="252"/>
                    <a:pt x="122" y="920"/>
                  </a:cubicBezTo>
                  <a:cubicBezTo>
                    <a:pt x="1" y="1711"/>
                    <a:pt x="457" y="2197"/>
                    <a:pt x="1217" y="2197"/>
                  </a:cubicBezTo>
                  <a:cubicBezTo>
                    <a:pt x="2007" y="2197"/>
                    <a:pt x="2463" y="1589"/>
                    <a:pt x="2281" y="768"/>
                  </a:cubicBezTo>
                  <a:cubicBezTo>
                    <a:pt x="2170" y="271"/>
                    <a:pt x="1734" y="0"/>
                    <a:pt x="131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8"/>
            <p:cNvSpPr/>
            <p:nvPr/>
          </p:nvSpPr>
          <p:spPr>
            <a:xfrm>
              <a:off x="890850" y="2498800"/>
              <a:ext cx="69175" cy="66275"/>
            </a:xfrm>
            <a:custGeom>
              <a:avLst/>
              <a:gdLst/>
              <a:ahLst/>
              <a:cxnLst/>
              <a:rect l="l" t="t" r="r" b="b"/>
              <a:pathLst>
                <a:path w="2767" h="2651" extrusionOk="0">
                  <a:moveTo>
                    <a:pt x="1338" y="487"/>
                  </a:moveTo>
                  <a:cubicBezTo>
                    <a:pt x="2524" y="487"/>
                    <a:pt x="2467" y="2193"/>
                    <a:pt x="1335" y="2193"/>
                  </a:cubicBezTo>
                  <a:cubicBezTo>
                    <a:pt x="1307" y="2193"/>
                    <a:pt x="1277" y="2192"/>
                    <a:pt x="1247" y="2189"/>
                  </a:cubicBezTo>
                  <a:cubicBezTo>
                    <a:pt x="791" y="2159"/>
                    <a:pt x="457" y="1855"/>
                    <a:pt x="457" y="1369"/>
                  </a:cubicBezTo>
                  <a:cubicBezTo>
                    <a:pt x="457" y="821"/>
                    <a:pt x="761" y="487"/>
                    <a:pt x="1338" y="487"/>
                  </a:cubicBezTo>
                  <a:close/>
                  <a:moveTo>
                    <a:pt x="1338" y="1"/>
                  </a:moveTo>
                  <a:cubicBezTo>
                    <a:pt x="1330" y="1"/>
                    <a:pt x="1323" y="1"/>
                    <a:pt x="1315" y="2"/>
                  </a:cubicBezTo>
                  <a:lnTo>
                    <a:pt x="1315" y="2"/>
                  </a:lnTo>
                  <a:cubicBezTo>
                    <a:pt x="508" y="40"/>
                    <a:pt x="1" y="526"/>
                    <a:pt x="1" y="1369"/>
                  </a:cubicBezTo>
                  <a:cubicBezTo>
                    <a:pt x="1" y="2098"/>
                    <a:pt x="518" y="2615"/>
                    <a:pt x="1247" y="2645"/>
                  </a:cubicBezTo>
                  <a:cubicBezTo>
                    <a:pt x="1292" y="2649"/>
                    <a:pt x="1337" y="2651"/>
                    <a:pt x="1381" y="2651"/>
                  </a:cubicBezTo>
                  <a:cubicBezTo>
                    <a:pt x="2081" y="2651"/>
                    <a:pt x="2649" y="2201"/>
                    <a:pt x="2706" y="1429"/>
                  </a:cubicBezTo>
                  <a:cubicBezTo>
                    <a:pt x="2766" y="647"/>
                    <a:pt x="2171" y="43"/>
                    <a:pt x="1363" y="2"/>
                  </a:cubicBezTo>
                  <a:lnTo>
                    <a:pt x="1363" y="2"/>
                  </a:lnTo>
                  <a:cubicBezTo>
                    <a:pt x="1355" y="1"/>
                    <a:pt x="1347"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8"/>
            <p:cNvSpPr/>
            <p:nvPr/>
          </p:nvSpPr>
          <p:spPr>
            <a:xfrm>
              <a:off x="598300" y="2609750"/>
              <a:ext cx="75250" cy="64625"/>
            </a:xfrm>
            <a:custGeom>
              <a:avLst/>
              <a:gdLst/>
              <a:ahLst/>
              <a:cxnLst/>
              <a:rect l="l" t="t" r="r" b="b"/>
              <a:pathLst>
                <a:path w="3010" h="2585" extrusionOk="0">
                  <a:moveTo>
                    <a:pt x="1429" y="1"/>
                  </a:moveTo>
                  <a:cubicBezTo>
                    <a:pt x="791" y="1"/>
                    <a:pt x="274" y="305"/>
                    <a:pt x="153" y="1064"/>
                  </a:cubicBezTo>
                  <a:cubicBezTo>
                    <a:pt x="1" y="2007"/>
                    <a:pt x="517" y="2584"/>
                    <a:pt x="1490" y="2584"/>
                  </a:cubicBezTo>
                  <a:cubicBezTo>
                    <a:pt x="2402" y="2554"/>
                    <a:pt x="3010" y="1915"/>
                    <a:pt x="2736" y="882"/>
                  </a:cubicBezTo>
                  <a:cubicBezTo>
                    <a:pt x="2615" y="305"/>
                    <a:pt x="2007" y="1"/>
                    <a:pt x="142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8"/>
            <p:cNvSpPr/>
            <p:nvPr/>
          </p:nvSpPr>
          <p:spPr>
            <a:xfrm>
              <a:off x="595250" y="2604425"/>
              <a:ext cx="80575" cy="76050"/>
            </a:xfrm>
            <a:custGeom>
              <a:avLst/>
              <a:gdLst/>
              <a:ahLst/>
              <a:cxnLst/>
              <a:rect l="l" t="t" r="r" b="b"/>
              <a:pathLst>
                <a:path w="3223" h="3042" extrusionOk="0">
                  <a:moveTo>
                    <a:pt x="1551" y="487"/>
                  </a:moveTo>
                  <a:cubicBezTo>
                    <a:pt x="2250" y="487"/>
                    <a:pt x="2737" y="973"/>
                    <a:pt x="2676" y="1703"/>
                  </a:cubicBezTo>
                  <a:cubicBezTo>
                    <a:pt x="2588" y="2285"/>
                    <a:pt x="2110" y="2617"/>
                    <a:pt x="1536" y="2617"/>
                  </a:cubicBezTo>
                  <a:cubicBezTo>
                    <a:pt x="1511" y="2617"/>
                    <a:pt x="1485" y="2616"/>
                    <a:pt x="1460" y="2615"/>
                  </a:cubicBezTo>
                  <a:cubicBezTo>
                    <a:pt x="882" y="2584"/>
                    <a:pt x="487" y="2189"/>
                    <a:pt x="487" y="1581"/>
                  </a:cubicBezTo>
                  <a:cubicBezTo>
                    <a:pt x="487" y="913"/>
                    <a:pt x="913" y="518"/>
                    <a:pt x="1551" y="487"/>
                  </a:cubicBezTo>
                  <a:close/>
                  <a:moveTo>
                    <a:pt x="1551" y="1"/>
                  </a:moveTo>
                  <a:cubicBezTo>
                    <a:pt x="1544" y="1"/>
                    <a:pt x="1538" y="1"/>
                    <a:pt x="1531" y="2"/>
                  </a:cubicBezTo>
                  <a:lnTo>
                    <a:pt x="1531" y="2"/>
                  </a:lnTo>
                  <a:cubicBezTo>
                    <a:pt x="601" y="39"/>
                    <a:pt x="31" y="615"/>
                    <a:pt x="1" y="1551"/>
                  </a:cubicBezTo>
                  <a:cubicBezTo>
                    <a:pt x="1" y="2372"/>
                    <a:pt x="609" y="2980"/>
                    <a:pt x="1460" y="3040"/>
                  </a:cubicBezTo>
                  <a:cubicBezTo>
                    <a:pt x="1483" y="3041"/>
                    <a:pt x="1505" y="3042"/>
                    <a:pt x="1527" y="3042"/>
                  </a:cubicBezTo>
                  <a:cubicBezTo>
                    <a:pt x="2351" y="3042"/>
                    <a:pt x="3073" y="2501"/>
                    <a:pt x="3132" y="1673"/>
                  </a:cubicBezTo>
                  <a:cubicBezTo>
                    <a:pt x="3223" y="700"/>
                    <a:pt x="2554" y="1"/>
                    <a:pt x="155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8"/>
            <p:cNvSpPr/>
            <p:nvPr/>
          </p:nvSpPr>
          <p:spPr>
            <a:xfrm>
              <a:off x="542825" y="2509450"/>
              <a:ext cx="53225" cy="46375"/>
            </a:xfrm>
            <a:custGeom>
              <a:avLst/>
              <a:gdLst/>
              <a:ahLst/>
              <a:cxnLst/>
              <a:rect l="l" t="t" r="r" b="b"/>
              <a:pathLst>
                <a:path w="2129" h="1855" extrusionOk="0">
                  <a:moveTo>
                    <a:pt x="1034" y="0"/>
                  </a:moveTo>
                  <a:cubicBezTo>
                    <a:pt x="578" y="0"/>
                    <a:pt x="183" y="213"/>
                    <a:pt x="122" y="760"/>
                  </a:cubicBezTo>
                  <a:cubicBezTo>
                    <a:pt x="1" y="1429"/>
                    <a:pt x="396" y="1854"/>
                    <a:pt x="1065" y="1854"/>
                  </a:cubicBezTo>
                  <a:cubicBezTo>
                    <a:pt x="1733" y="1854"/>
                    <a:pt x="2128" y="1368"/>
                    <a:pt x="1946" y="639"/>
                  </a:cubicBezTo>
                  <a:cubicBezTo>
                    <a:pt x="1885" y="213"/>
                    <a:pt x="1399" y="0"/>
                    <a:pt x="1034"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8"/>
            <p:cNvSpPr/>
            <p:nvPr/>
          </p:nvSpPr>
          <p:spPr>
            <a:xfrm>
              <a:off x="539025" y="2503375"/>
              <a:ext cx="60825" cy="57900"/>
            </a:xfrm>
            <a:custGeom>
              <a:avLst/>
              <a:gdLst/>
              <a:ahLst/>
              <a:cxnLst/>
              <a:rect l="l" t="t" r="r" b="b"/>
              <a:pathLst>
                <a:path w="2433" h="2316" extrusionOk="0">
                  <a:moveTo>
                    <a:pt x="1186" y="486"/>
                  </a:moveTo>
                  <a:cubicBezTo>
                    <a:pt x="2159" y="486"/>
                    <a:pt x="2103" y="1858"/>
                    <a:pt x="1184" y="1858"/>
                  </a:cubicBezTo>
                  <a:cubicBezTo>
                    <a:pt x="1155" y="1858"/>
                    <a:pt x="1125" y="1857"/>
                    <a:pt x="1095" y="1854"/>
                  </a:cubicBezTo>
                  <a:cubicBezTo>
                    <a:pt x="730" y="1824"/>
                    <a:pt x="487" y="1611"/>
                    <a:pt x="487" y="1216"/>
                  </a:cubicBezTo>
                  <a:cubicBezTo>
                    <a:pt x="487" y="760"/>
                    <a:pt x="761" y="547"/>
                    <a:pt x="1186" y="486"/>
                  </a:cubicBezTo>
                  <a:close/>
                  <a:moveTo>
                    <a:pt x="1186" y="0"/>
                  </a:moveTo>
                  <a:cubicBezTo>
                    <a:pt x="1176" y="0"/>
                    <a:pt x="1166" y="1"/>
                    <a:pt x="1156" y="2"/>
                  </a:cubicBezTo>
                  <a:lnTo>
                    <a:pt x="1156" y="2"/>
                  </a:lnTo>
                  <a:cubicBezTo>
                    <a:pt x="503" y="44"/>
                    <a:pt x="31" y="497"/>
                    <a:pt x="1" y="1186"/>
                  </a:cubicBezTo>
                  <a:cubicBezTo>
                    <a:pt x="1" y="1824"/>
                    <a:pt x="457" y="2280"/>
                    <a:pt x="1095" y="2310"/>
                  </a:cubicBezTo>
                  <a:cubicBezTo>
                    <a:pt x="1137" y="2314"/>
                    <a:pt x="1179" y="2316"/>
                    <a:pt x="1221" y="2316"/>
                  </a:cubicBezTo>
                  <a:cubicBezTo>
                    <a:pt x="1831" y="2316"/>
                    <a:pt x="2315" y="1901"/>
                    <a:pt x="2372" y="1246"/>
                  </a:cubicBezTo>
                  <a:cubicBezTo>
                    <a:pt x="2432" y="547"/>
                    <a:pt x="1916" y="0"/>
                    <a:pt x="118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8"/>
            <p:cNvSpPr/>
            <p:nvPr/>
          </p:nvSpPr>
          <p:spPr>
            <a:xfrm>
              <a:off x="624900" y="2393900"/>
              <a:ext cx="88175" cy="77575"/>
            </a:xfrm>
            <a:custGeom>
              <a:avLst/>
              <a:gdLst/>
              <a:ahLst/>
              <a:cxnLst/>
              <a:rect l="l" t="t" r="r" b="b"/>
              <a:pathLst>
                <a:path w="3527" h="3103" extrusionOk="0">
                  <a:moveTo>
                    <a:pt x="1772" y="1"/>
                  </a:moveTo>
                  <a:cubicBezTo>
                    <a:pt x="1749" y="1"/>
                    <a:pt x="1726" y="1"/>
                    <a:pt x="1703" y="2"/>
                  </a:cubicBezTo>
                  <a:cubicBezTo>
                    <a:pt x="943" y="2"/>
                    <a:pt x="304" y="397"/>
                    <a:pt x="183" y="1279"/>
                  </a:cubicBezTo>
                  <a:cubicBezTo>
                    <a:pt x="0" y="2403"/>
                    <a:pt x="639" y="3103"/>
                    <a:pt x="1733" y="3103"/>
                  </a:cubicBezTo>
                  <a:cubicBezTo>
                    <a:pt x="2858" y="3042"/>
                    <a:pt x="3526" y="2251"/>
                    <a:pt x="3222" y="1036"/>
                  </a:cubicBezTo>
                  <a:cubicBezTo>
                    <a:pt x="3076" y="391"/>
                    <a:pt x="2393" y="1"/>
                    <a:pt x="177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8"/>
            <p:cNvSpPr/>
            <p:nvPr/>
          </p:nvSpPr>
          <p:spPr>
            <a:xfrm>
              <a:off x="622625" y="2388600"/>
              <a:ext cx="93450" cy="89050"/>
            </a:xfrm>
            <a:custGeom>
              <a:avLst/>
              <a:gdLst/>
              <a:ahLst/>
              <a:cxnLst/>
              <a:rect l="l" t="t" r="r" b="b"/>
              <a:pathLst>
                <a:path w="3738" h="3562" extrusionOk="0">
                  <a:moveTo>
                    <a:pt x="1772" y="487"/>
                  </a:moveTo>
                  <a:cubicBezTo>
                    <a:pt x="1779" y="487"/>
                    <a:pt x="1786" y="488"/>
                    <a:pt x="1794" y="488"/>
                  </a:cubicBezTo>
                  <a:cubicBezTo>
                    <a:pt x="2645" y="488"/>
                    <a:pt x="3253" y="1096"/>
                    <a:pt x="3161" y="1977"/>
                  </a:cubicBezTo>
                  <a:cubicBezTo>
                    <a:pt x="3106" y="2669"/>
                    <a:pt x="2522" y="3084"/>
                    <a:pt x="1867" y="3084"/>
                  </a:cubicBezTo>
                  <a:cubicBezTo>
                    <a:pt x="1803" y="3084"/>
                    <a:pt x="1737" y="3080"/>
                    <a:pt x="1672" y="3071"/>
                  </a:cubicBezTo>
                  <a:cubicBezTo>
                    <a:pt x="973" y="3041"/>
                    <a:pt x="456" y="2555"/>
                    <a:pt x="456" y="1825"/>
                  </a:cubicBezTo>
                  <a:cubicBezTo>
                    <a:pt x="456" y="974"/>
                    <a:pt x="973" y="488"/>
                    <a:pt x="1763" y="488"/>
                  </a:cubicBezTo>
                  <a:cubicBezTo>
                    <a:pt x="1766" y="488"/>
                    <a:pt x="1769" y="487"/>
                    <a:pt x="1772" y="487"/>
                  </a:cubicBezTo>
                  <a:close/>
                  <a:moveTo>
                    <a:pt x="1820" y="0"/>
                  </a:moveTo>
                  <a:cubicBezTo>
                    <a:pt x="1812" y="0"/>
                    <a:pt x="1803" y="1"/>
                    <a:pt x="1794" y="1"/>
                  </a:cubicBezTo>
                  <a:cubicBezTo>
                    <a:pt x="1788" y="1"/>
                    <a:pt x="1782" y="2"/>
                    <a:pt x="1776" y="2"/>
                  </a:cubicBezTo>
                  <a:lnTo>
                    <a:pt x="1776" y="2"/>
                  </a:lnTo>
                  <a:cubicBezTo>
                    <a:pt x="692" y="39"/>
                    <a:pt x="0" y="737"/>
                    <a:pt x="0" y="1825"/>
                  </a:cubicBezTo>
                  <a:cubicBezTo>
                    <a:pt x="0" y="2798"/>
                    <a:pt x="730" y="3497"/>
                    <a:pt x="1672" y="3558"/>
                  </a:cubicBezTo>
                  <a:cubicBezTo>
                    <a:pt x="1718" y="3561"/>
                    <a:pt x="1764" y="3562"/>
                    <a:pt x="1809" y="3562"/>
                  </a:cubicBezTo>
                  <a:cubicBezTo>
                    <a:pt x="2757" y="3562"/>
                    <a:pt x="3590" y="2963"/>
                    <a:pt x="3648" y="1977"/>
                  </a:cubicBezTo>
                  <a:cubicBezTo>
                    <a:pt x="3737" y="813"/>
                    <a:pt x="2918" y="30"/>
                    <a:pt x="1852" y="2"/>
                  </a:cubicBezTo>
                  <a:lnTo>
                    <a:pt x="1852" y="2"/>
                  </a:lnTo>
                  <a:cubicBezTo>
                    <a:pt x="1842" y="1"/>
                    <a:pt x="1831"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8"/>
            <p:cNvSpPr/>
            <p:nvPr/>
          </p:nvSpPr>
          <p:spPr>
            <a:xfrm>
              <a:off x="750275" y="2443325"/>
              <a:ext cx="61575" cy="55500"/>
            </a:xfrm>
            <a:custGeom>
              <a:avLst/>
              <a:gdLst/>
              <a:ahLst/>
              <a:cxnLst/>
              <a:rect l="l" t="t" r="r" b="b"/>
              <a:pathLst>
                <a:path w="2463" h="2220" extrusionOk="0">
                  <a:moveTo>
                    <a:pt x="1186" y="1"/>
                  </a:moveTo>
                  <a:cubicBezTo>
                    <a:pt x="639" y="1"/>
                    <a:pt x="183" y="274"/>
                    <a:pt x="122" y="913"/>
                  </a:cubicBezTo>
                  <a:cubicBezTo>
                    <a:pt x="1" y="1733"/>
                    <a:pt x="457" y="2220"/>
                    <a:pt x="1217" y="2220"/>
                  </a:cubicBezTo>
                  <a:cubicBezTo>
                    <a:pt x="2007" y="2189"/>
                    <a:pt x="2463" y="1612"/>
                    <a:pt x="2280" y="761"/>
                  </a:cubicBezTo>
                  <a:cubicBezTo>
                    <a:pt x="2159" y="274"/>
                    <a:pt x="1642" y="1"/>
                    <a:pt x="1186"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8"/>
            <p:cNvSpPr/>
            <p:nvPr/>
          </p:nvSpPr>
          <p:spPr>
            <a:xfrm>
              <a:off x="746475" y="2438025"/>
              <a:ext cx="69175" cy="66250"/>
            </a:xfrm>
            <a:custGeom>
              <a:avLst/>
              <a:gdLst/>
              <a:ahLst/>
              <a:cxnLst/>
              <a:rect l="l" t="t" r="r" b="b"/>
              <a:pathLst>
                <a:path w="2767" h="2650" extrusionOk="0">
                  <a:moveTo>
                    <a:pt x="1316" y="486"/>
                  </a:moveTo>
                  <a:lnTo>
                    <a:pt x="1316" y="486"/>
                  </a:lnTo>
                  <a:cubicBezTo>
                    <a:pt x="1323" y="486"/>
                    <a:pt x="1331" y="486"/>
                    <a:pt x="1338" y="486"/>
                  </a:cubicBezTo>
                  <a:cubicBezTo>
                    <a:pt x="2524" y="486"/>
                    <a:pt x="2466" y="2192"/>
                    <a:pt x="1335" y="2192"/>
                  </a:cubicBezTo>
                  <a:cubicBezTo>
                    <a:pt x="1307" y="2192"/>
                    <a:pt x="1277" y="2191"/>
                    <a:pt x="1247" y="2189"/>
                  </a:cubicBezTo>
                  <a:cubicBezTo>
                    <a:pt x="791" y="2158"/>
                    <a:pt x="457" y="1854"/>
                    <a:pt x="457" y="1368"/>
                  </a:cubicBezTo>
                  <a:cubicBezTo>
                    <a:pt x="457" y="821"/>
                    <a:pt x="761" y="486"/>
                    <a:pt x="1308" y="486"/>
                  </a:cubicBezTo>
                  <a:cubicBezTo>
                    <a:pt x="1311" y="486"/>
                    <a:pt x="1313" y="486"/>
                    <a:pt x="1316" y="486"/>
                  </a:cubicBezTo>
                  <a:close/>
                  <a:moveTo>
                    <a:pt x="1338" y="0"/>
                  </a:moveTo>
                  <a:cubicBezTo>
                    <a:pt x="1330" y="0"/>
                    <a:pt x="1322" y="0"/>
                    <a:pt x="1315" y="1"/>
                  </a:cubicBezTo>
                  <a:lnTo>
                    <a:pt x="1315" y="1"/>
                  </a:lnTo>
                  <a:cubicBezTo>
                    <a:pt x="508" y="40"/>
                    <a:pt x="1" y="525"/>
                    <a:pt x="1" y="1368"/>
                  </a:cubicBezTo>
                  <a:cubicBezTo>
                    <a:pt x="1" y="2097"/>
                    <a:pt x="517" y="2614"/>
                    <a:pt x="1247" y="2645"/>
                  </a:cubicBezTo>
                  <a:cubicBezTo>
                    <a:pt x="1292" y="2648"/>
                    <a:pt x="1337" y="2650"/>
                    <a:pt x="1381" y="2650"/>
                  </a:cubicBezTo>
                  <a:cubicBezTo>
                    <a:pt x="2080" y="2650"/>
                    <a:pt x="2647" y="2201"/>
                    <a:pt x="2676" y="1429"/>
                  </a:cubicBezTo>
                  <a:cubicBezTo>
                    <a:pt x="2767" y="608"/>
                    <a:pt x="2159"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8"/>
            <p:cNvSpPr/>
            <p:nvPr/>
          </p:nvSpPr>
          <p:spPr>
            <a:xfrm>
              <a:off x="743450" y="2330700"/>
              <a:ext cx="75250" cy="64775"/>
            </a:xfrm>
            <a:custGeom>
              <a:avLst/>
              <a:gdLst/>
              <a:ahLst/>
              <a:cxnLst/>
              <a:rect l="l" t="t" r="r" b="b"/>
              <a:pathLst>
                <a:path w="3010" h="2591" extrusionOk="0">
                  <a:moveTo>
                    <a:pt x="1573" y="1"/>
                  </a:moveTo>
                  <a:cubicBezTo>
                    <a:pt x="1535" y="1"/>
                    <a:pt x="1497" y="3"/>
                    <a:pt x="1459" y="7"/>
                  </a:cubicBezTo>
                  <a:cubicBezTo>
                    <a:pt x="790" y="7"/>
                    <a:pt x="274" y="311"/>
                    <a:pt x="152" y="1071"/>
                  </a:cubicBezTo>
                  <a:cubicBezTo>
                    <a:pt x="0" y="2013"/>
                    <a:pt x="547" y="2591"/>
                    <a:pt x="1490" y="2591"/>
                  </a:cubicBezTo>
                  <a:cubicBezTo>
                    <a:pt x="2401" y="2530"/>
                    <a:pt x="3009" y="1892"/>
                    <a:pt x="2736" y="858"/>
                  </a:cubicBezTo>
                  <a:cubicBezTo>
                    <a:pt x="2595" y="351"/>
                    <a:pt x="2062" y="1"/>
                    <a:pt x="1573"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8"/>
            <p:cNvSpPr/>
            <p:nvPr/>
          </p:nvSpPr>
          <p:spPr>
            <a:xfrm>
              <a:off x="740400" y="2324025"/>
              <a:ext cx="81325" cy="76050"/>
            </a:xfrm>
            <a:custGeom>
              <a:avLst/>
              <a:gdLst/>
              <a:ahLst/>
              <a:cxnLst/>
              <a:rect l="l" t="t" r="r" b="b"/>
              <a:pathLst>
                <a:path w="3253" h="3042" extrusionOk="0">
                  <a:moveTo>
                    <a:pt x="1567" y="487"/>
                  </a:moveTo>
                  <a:cubicBezTo>
                    <a:pt x="1571" y="487"/>
                    <a:pt x="1576" y="487"/>
                    <a:pt x="1581" y="487"/>
                  </a:cubicBezTo>
                  <a:cubicBezTo>
                    <a:pt x="2250" y="487"/>
                    <a:pt x="2736" y="973"/>
                    <a:pt x="2675" y="1703"/>
                  </a:cubicBezTo>
                  <a:cubicBezTo>
                    <a:pt x="2588" y="2285"/>
                    <a:pt x="2110" y="2617"/>
                    <a:pt x="1535" y="2617"/>
                  </a:cubicBezTo>
                  <a:cubicBezTo>
                    <a:pt x="1510" y="2617"/>
                    <a:pt x="1485" y="2616"/>
                    <a:pt x="1460" y="2615"/>
                  </a:cubicBezTo>
                  <a:cubicBezTo>
                    <a:pt x="882" y="2584"/>
                    <a:pt x="517" y="2189"/>
                    <a:pt x="517" y="1581"/>
                  </a:cubicBezTo>
                  <a:cubicBezTo>
                    <a:pt x="517" y="913"/>
                    <a:pt x="912" y="518"/>
                    <a:pt x="1551" y="487"/>
                  </a:cubicBezTo>
                  <a:cubicBezTo>
                    <a:pt x="1556" y="487"/>
                    <a:pt x="1561" y="487"/>
                    <a:pt x="1567" y="487"/>
                  </a:cubicBezTo>
                  <a:close/>
                  <a:moveTo>
                    <a:pt x="1581" y="1"/>
                  </a:moveTo>
                  <a:cubicBezTo>
                    <a:pt x="1574" y="1"/>
                    <a:pt x="1568" y="1"/>
                    <a:pt x="1562" y="2"/>
                  </a:cubicBezTo>
                  <a:lnTo>
                    <a:pt x="1562" y="2"/>
                  </a:lnTo>
                  <a:cubicBezTo>
                    <a:pt x="601" y="39"/>
                    <a:pt x="61" y="645"/>
                    <a:pt x="1" y="1551"/>
                  </a:cubicBezTo>
                  <a:cubicBezTo>
                    <a:pt x="1" y="2372"/>
                    <a:pt x="608" y="3010"/>
                    <a:pt x="1460" y="3040"/>
                  </a:cubicBezTo>
                  <a:cubicBezTo>
                    <a:pt x="1483" y="3041"/>
                    <a:pt x="1507" y="3042"/>
                    <a:pt x="1531" y="3042"/>
                  </a:cubicBezTo>
                  <a:cubicBezTo>
                    <a:pt x="2353" y="3042"/>
                    <a:pt x="3072" y="2529"/>
                    <a:pt x="3131" y="1673"/>
                  </a:cubicBezTo>
                  <a:cubicBezTo>
                    <a:pt x="3252" y="737"/>
                    <a:pt x="2534" y="41"/>
                    <a:pt x="1602" y="2"/>
                  </a:cubicBezTo>
                  <a:lnTo>
                    <a:pt x="1602" y="2"/>
                  </a:lnTo>
                  <a:cubicBezTo>
                    <a:pt x="1595" y="1"/>
                    <a:pt x="1588" y="1"/>
                    <a:pt x="15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8"/>
            <p:cNvSpPr/>
            <p:nvPr/>
          </p:nvSpPr>
          <p:spPr>
            <a:xfrm>
              <a:off x="697100" y="2674350"/>
              <a:ext cx="53200" cy="46375"/>
            </a:xfrm>
            <a:custGeom>
              <a:avLst/>
              <a:gdLst/>
              <a:ahLst/>
              <a:cxnLst/>
              <a:rect l="l" t="t" r="r" b="b"/>
              <a:pathLst>
                <a:path w="2128" h="1855" extrusionOk="0">
                  <a:moveTo>
                    <a:pt x="1033" y="0"/>
                  </a:moveTo>
                  <a:cubicBezTo>
                    <a:pt x="578" y="0"/>
                    <a:pt x="182" y="243"/>
                    <a:pt x="122" y="760"/>
                  </a:cubicBezTo>
                  <a:cubicBezTo>
                    <a:pt x="0" y="1459"/>
                    <a:pt x="365" y="1854"/>
                    <a:pt x="1064" y="1854"/>
                  </a:cubicBezTo>
                  <a:cubicBezTo>
                    <a:pt x="1702" y="1854"/>
                    <a:pt x="2128" y="1368"/>
                    <a:pt x="1945" y="638"/>
                  </a:cubicBezTo>
                  <a:cubicBezTo>
                    <a:pt x="1824" y="243"/>
                    <a:pt x="1398" y="0"/>
                    <a:pt x="103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8"/>
            <p:cNvSpPr/>
            <p:nvPr/>
          </p:nvSpPr>
          <p:spPr>
            <a:xfrm>
              <a:off x="693300" y="2668900"/>
              <a:ext cx="60700" cy="57925"/>
            </a:xfrm>
            <a:custGeom>
              <a:avLst/>
              <a:gdLst/>
              <a:ahLst/>
              <a:cxnLst/>
              <a:rect l="l" t="t" r="r" b="b"/>
              <a:pathLst>
                <a:path w="2428" h="2317" extrusionOk="0">
                  <a:moveTo>
                    <a:pt x="1163" y="491"/>
                  </a:moveTo>
                  <a:cubicBezTo>
                    <a:pt x="1171" y="491"/>
                    <a:pt x="1178" y="492"/>
                    <a:pt x="1185" y="492"/>
                  </a:cubicBezTo>
                  <a:cubicBezTo>
                    <a:pt x="2138" y="492"/>
                    <a:pt x="2099" y="1861"/>
                    <a:pt x="1156" y="1861"/>
                  </a:cubicBezTo>
                  <a:cubicBezTo>
                    <a:pt x="1136" y="1861"/>
                    <a:pt x="1115" y="1861"/>
                    <a:pt x="1094" y="1860"/>
                  </a:cubicBezTo>
                  <a:cubicBezTo>
                    <a:pt x="730" y="1829"/>
                    <a:pt x="486" y="1586"/>
                    <a:pt x="486" y="1221"/>
                  </a:cubicBezTo>
                  <a:cubicBezTo>
                    <a:pt x="486" y="765"/>
                    <a:pt x="760" y="522"/>
                    <a:pt x="1155" y="492"/>
                  </a:cubicBezTo>
                  <a:cubicBezTo>
                    <a:pt x="1158" y="491"/>
                    <a:pt x="1161" y="491"/>
                    <a:pt x="1163" y="491"/>
                  </a:cubicBezTo>
                  <a:close/>
                  <a:moveTo>
                    <a:pt x="1233" y="0"/>
                  </a:moveTo>
                  <a:cubicBezTo>
                    <a:pt x="1218" y="0"/>
                    <a:pt x="1202" y="2"/>
                    <a:pt x="1185" y="5"/>
                  </a:cubicBezTo>
                  <a:cubicBezTo>
                    <a:pt x="1176" y="5"/>
                    <a:pt x="1166" y="6"/>
                    <a:pt x="1157" y="7"/>
                  </a:cubicBezTo>
                  <a:lnTo>
                    <a:pt x="1157" y="7"/>
                  </a:lnTo>
                  <a:cubicBezTo>
                    <a:pt x="474" y="48"/>
                    <a:pt x="30" y="501"/>
                    <a:pt x="0" y="1160"/>
                  </a:cubicBezTo>
                  <a:cubicBezTo>
                    <a:pt x="0" y="1829"/>
                    <a:pt x="456" y="2285"/>
                    <a:pt x="1094" y="2315"/>
                  </a:cubicBezTo>
                  <a:cubicBezTo>
                    <a:pt x="1116" y="2316"/>
                    <a:pt x="1137" y="2317"/>
                    <a:pt x="1158" y="2317"/>
                  </a:cubicBezTo>
                  <a:cubicBezTo>
                    <a:pt x="1771" y="2317"/>
                    <a:pt x="2311" y="1898"/>
                    <a:pt x="2340" y="1252"/>
                  </a:cubicBezTo>
                  <a:cubicBezTo>
                    <a:pt x="2427" y="559"/>
                    <a:pt x="1938" y="58"/>
                    <a:pt x="1291" y="9"/>
                  </a:cubicBezTo>
                  <a:lnTo>
                    <a:pt x="1291" y="9"/>
                  </a:lnTo>
                  <a:cubicBezTo>
                    <a:pt x="1273" y="4"/>
                    <a:pt x="1254" y="0"/>
                    <a:pt x="123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8"/>
            <p:cNvSpPr/>
            <p:nvPr/>
          </p:nvSpPr>
          <p:spPr>
            <a:xfrm>
              <a:off x="670800" y="2133150"/>
              <a:ext cx="142875" cy="148350"/>
            </a:xfrm>
            <a:custGeom>
              <a:avLst/>
              <a:gdLst/>
              <a:ahLst/>
              <a:cxnLst/>
              <a:rect l="l" t="t" r="r" b="b"/>
              <a:pathLst>
                <a:path w="5715" h="5934" extrusionOk="0">
                  <a:moveTo>
                    <a:pt x="2699" y="0"/>
                  </a:moveTo>
                  <a:cubicBezTo>
                    <a:pt x="2410" y="0"/>
                    <a:pt x="2161" y="7"/>
                    <a:pt x="1994" y="7"/>
                  </a:cubicBezTo>
                  <a:cubicBezTo>
                    <a:pt x="0" y="7"/>
                    <a:pt x="319" y="2499"/>
                    <a:pt x="2233" y="2499"/>
                  </a:cubicBezTo>
                  <a:cubicBezTo>
                    <a:pt x="2245" y="2499"/>
                    <a:pt x="2256" y="2499"/>
                    <a:pt x="2268" y="2499"/>
                  </a:cubicBezTo>
                  <a:cubicBezTo>
                    <a:pt x="2268" y="2499"/>
                    <a:pt x="2389" y="3806"/>
                    <a:pt x="2329" y="5934"/>
                  </a:cubicBezTo>
                  <a:lnTo>
                    <a:pt x="3848" y="5934"/>
                  </a:lnTo>
                  <a:cubicBezTo>
                    <a:pt x="3848" y="4779"/>
                    <a:pt x="3788" y="2347"/>
                    <a:pt x="3788" y="2347"/>
                  </a:cubicBezTo>
                  <a:lnTo>
                    <a:pt x="3788" y="2347"/>
                  </a:lnTo>
                  <a:cubicBezTo>
                    <a:pt x="3917" y="2366"/>
                    <a:pt x="4041" y="2376"/>
                    <a:pt x="4159" y="2376"/>
                  </a:cubicBezTo>
                  <a:cubicBezTo>
                    <a:pt x="5151" y="2376"/>
                    <a:pt x="5715" y="1711"/>
                    <a:pt x="5307" y="706"/>
                  </a:cubicBezTo>
                  <a:cubicBezTo>
                    <a:pt x="5096" y="73"/>
                    <a:pt x="3673" y="0"/>
                    <a:pt x="269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8"/>
            <p:cNvSpPr/>
            <p:nvPr/>
          </p:nvSpPr>
          <p:spPr>
            <a:xfrm>
              <a:off x="678375" y="2127100"/>
              <a:ext cx="145400" cy="160875"/>
            </a:xfrm>
            <a:custGeom>
              <a:avLst/>
              <a:gdLst/>
              <a:ahLst/>
              <a:cxnLst/>
              <a:rect l="l" t="t" r="r" b="b"/>
              <a:pathLst>
                <a:path w="5816" h="6435" extrusionOk="0">
                  <a:moveTo>
                    <a:pt x="2881" y="1"/>
                  </a:moveTo>
                  <a:cubicBezTo>
                    <a:pt x="2671" y="1"/>
                    <a:pt x="2473" y="5"/>
                    <a:pt x="2299" y="5"/>
                  </a:cubicBezTo>
                  <a:cubicBezTo>
                    <a:pt x="1387" y="5"/>
                    <a:pt x="293" y="127"/>
                    <a:pt x="141" y="1221"/>
                  </a:cubicBezTo>
                  <a:cubicBezTo>
                    <a:pt x="0" y="2235"/>
                    <a:pt x="851" y="2883"/>
                    <a:pt x="1774" y="2997"/>
                  </a:cubicBezTo>
                  <a:lnTo>
                    <a:pt x="1774" y="2997"/>
                  </a:lnTo>
                  <a:cubicBezTo>
                    <a:pt x="1870" y="4074"/>
                    <a:pt x="1843" y="5127"/>
                    <a:pt x="1843" y="6206"/>
                  </a:cubicBezTo>
                  <a:cubicBezTo>
                    <a:pt x="1828" y="6339"/>
                    <a:pt x="1936" y="6408"/>
                    <a:pt x="2051" y="6408"/>
                  </a:cubicBezTo>
                  <a:cubicBezTo>
                    <a:pt x="2171" y="6408"/>
                    <a:pt x="2299" y="6332"/>
                    <a:pt x="2299" y="6176"/>
                  </a:cubicBezTo>
                  <a:cubicBezTo>
                    <a:pt x="2330" y="5021"/>
                    <a:pt x="2330" y="3896"/>
                    <a:pt x="2238" y="2741"/>
                  </a:cubicBezTo>
                  <a:cubicBezTo>
                    <a:pt x="2238" y="2589"/>
                    <a:pt x="2117" y="2528"/>
                    <a:pt x="1995" y="2528"/>
                  </a:cubicBezTo>
                  <a:cubicBezTo>
                    <a:pt x="1327" y="2467"/>
                    <a:pt x="384" y="1981"/>
                    <a:pt x="627" y="1160"/>
                  </a:cubicBezTo>
                  <a:cubicBezTo>
                    <a:pt x="795" y="517"/>
                    <a:pt x="1555" y="491"/>
                    <a:pt x="2125" y="491"/>
                  </a:cubicBezTo>
                  <a:cubicBezTo>
                    <a:pt x="2174" y="491"/>
                    <a:pt x="2223" y="492"/>
                    <a:pt x="2269" y="492"/>
                  </a:cubicBezTo>
                  <a:cubicBezTo>
                    <a:pt x="2816" y="492"/>
                    <a:pt x="3424" y="492"/>
                    <a:pt x="3971" y="613"/>
                  </a:cubicBezTo>
                  <a:cubicBezTo>
                    <a:pt x="4305" y="704"/>
                    <a:pt x="4488" y="765"/>
                    <a:pt x="4700" y="1069"/>
                  </a:cubicBezTo>
                  <a:cubicBezTo>
                    <a:pt x="5289" y="1953"/>
                    <a:pt x="4252" y="2408"/>
                    <a:pt x="3551" y="2408"/>
                  </a:cubicBezTo>
                  <a:cubicBezTo>
                    <a:pt x="3529" y="2408"/>
                    <a:pt x="3506" y="2408"/>
                    <a:pt x="3485" y="2407"/>
                  </a:cubicBezTo>
                  <a:cubicBezTo>
                    <a:pt x="3363" y="2407"/>
                    <a:pt x="3241" y="2528"/>
                    <a:pt x="3241" y="2619"/>
                  </a:cubicBezTo>
                  <a:cubicBezTo>
                    <a:pt x="3272" y="3805"/>
                    <a:pt x="3333" y="4990"/>
                    <a:pt x="3333" y="6206"/>
                  </a:cubicBezTo>
                  <a:cubicBezTo>
                    <a:pt x="3333" y="6358"/>
                    <a:pt x="3454" y="6434"/>
                    <a:pt x="3576" y="6434"/>
                  </a:cubicBezTo>
                  <a:cubicBezTo>
                    <a:pt x="3697" y="6434"/>
                    <a:pt x="3819" y="6358"/>
                    <a:pt x="3819" y="6206"/>
                  </a:cubicBezTo>
                  <a:cubicBezTo>
                    <a:pt x="3819" y="5100"/>
                    <a:pt x="3793" y="3995"/>
                    <a:pt x="3740" y="2865"/>
                  </a:cubicBezTo>
                  <a:lnTo>
                    <a:pt x="3740" y="2865"/>
                  </a:lnTo>
                  <a:cubicBezTo>
                    <a:pt x="4793" y="2828"/>
                    <a:pt x="5815" y="2137"/>
                    <a:pt x="5248" y="917"/>
                  </a:cubicBezTo>
                  <a:cubicBezTo>
                    <a:pt x="4878" y="81"/>
                    <a:pt x="3772" y="1"/>
                    <a:pt x="28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8"/>
            <p:cNvSpPr/>
            <p:nvPr/>
          </p:nvSpPr>
          <p:spPr>
            <a:xfrm>
              <a:off x="692150" y="2758700"/>
              <a:ext cx="143875" cy="148950"/>
            </a:xfrm>
            <a:custGeom>
              <a:avLst/>
              <a:gdLst/>
              <a:ahLst/>
              <a:cxnLst/>
              <a:rect l="l" t="t" r="r" b="b"/>
              <a:pathLst>
                <a:path w="5755" h="5958" extrusionOk="0">
                  <a:moveTo>
                    <a:pt x="3268" y="0"/>
                  </a:moveTo>
                  <a:lnTo>
                    <a:pt x="1779" y="61"/>
                  </a:lnTo>
                  <a:cubicBezTo>
                    <a:pt x="1839" y="1186"/>
                    <a:pt x="1931" y="3617"/>
                    <a:pt x="1931" y="3617"/>
                  </a:cubicBezTo>
                  <a:cubicBezTo>
                    <a:pt x="1823" y="3604"/>
                    <a:pt x="1719" y="3597"/>
                    <a:pt x="1619" y="3597"/>
                  </a:cubicBezTo>
                  <a:cubicBezTo>
                    <a:pt x="590" y="3597"/>
                    <a:pt x="1" y="4292"/>
                    <a:pt x="472" y="5289"/>
                  </a:cubicBezTo>
                  <a:cubicBezTo>
                    <a:pt x="628" y="5857"/>
                    <a:pt x="1656" y="5958"/>
                    <a:pt x="2554" y="5958"/>
                  </a:cubicBezTo>
                  <a:cubicBezTo>
                    <a:pt x="3050" y="5958"/>
                    <a:pt x="3506" y="5927"/>
                    <a:pt x="3754" y="5927"/>
                  </a:cubicBezTo>
                  <a:cubicBezTo>
                    <a:pt x="5755" y="5868"/>
                    <a:pt x="5380" y="3432"/>
                    <a:pt x="3522" y="3432"/>
                  </a:cubicBezTo>
                  <a:cubicBezTo>
                    <a:pt x="3489" y="3432"/>
                    <a:pt x="3454" y="3433"/>
                    <a:pt x="3420" y="3435"/>
                  </a:cubicBezTo>
                  <a:cubicBezTo>
                    <a:pt x="3420" y="3435"/>
                    <a:pt x="3268" y="2128"/>
                    <a:pt x="326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8"/>
            <p:cNvSpPr/>
            <p:nvPr/>
          </p:nvSpPr>
          <p:spPr>
            <a:xfrm>
              <a:off x="682225" y="2752225"/>
              <a:ext cx="144625" cy="160500"/>
            </a:xfrm>
            <a:custGeom>
              <a:avLst/>
              <a:gdLst/>
              <a:ahLst/>
              <a:cxnLst/>
              <a:rect l="l" t="t" r="r" b="b"/>
              <a:pathLst>
                <a:path w="5785" h="6420" extrusionOk="0">
                  <a:moveTo>
                    <a:pt x="2130" y="1"/>
                  </a:moveTo>
                  <a:cubicBezTo>
                    <a:pt x="2001" y="1"/>
                    <a:pt x="1872" y="77"/>
                    <a:pt x="1872" y="229"/>
                  </a:cubicBezTo>
                  <a:cubicBezTo>
                    <a:pt x="1928" y="1335"/>
                    <a:pt x="1985" y="2441"/>
                    <a:pt x="2017" y="3572"/>
                  </a:cubicBezTo>
                  <a:lnTo>
                    <a:pt x="2017" y="3572"/>
                  </a:lnTo>
                  <a:cubicBezTo>
                    <a:pt x="954" y="3624"/>
                    <a:pt x="1" y="4364"/>
                    <a:pt x="565" y="5548"/>
                  </a:cubicBezTo>
                  <a:cubicBezTo>
                    <a:pt x="929" y="6300"/>
                    <a:pt x="1893" y="6420"/>
                    <a:pt x="2749" y="6420"/>
                  </a:cubicBezTo>
                  <a:cubicBezTo>
                    <a:pt x="3034" y="6420"/>
                    <a:pt x="3308" y="6407"/>
                    <a:pt x="3543" y="6399"/>
                  </a:cubicBezTo>
                  <a:cubicBezTo>
                    <a:pt x="4455" y="6338"/>
                    <a:pt x="5580" y="6247"/>
                    <a:pt x="5671" y="5122"/>
                  </a:cubicBezTo>
                  <a:cubicBezTo>
                    <a:pt x="5784" y="4102"/>
                    <a:pt x="4893" y="3504"/>
                    <a:pt x="3984" y="3404"/>
                  </a:cubicBezTo>
                  <a:lnTo>
                    <a:pt x="3984" y="3404"/>
                  </a:lnTo>
                  <a:cubicBezTo>
                    <a:pt x="3901" y="2342"/>
                    <a:pt x="3847" y="1257"/>
                    <a:pt x="3847" y="198"/>
                  </a:cubicBezTo>
                  <a:cubicBezTo>
                    <a:pt x="3876" y="83"/>
                    <a:pt x="3790" y="23"/>
                    <a:pt x="3690" y="23"/>
                  </a:cubicBezTo>
                  <a:cubicBezTo>
                    <a:pt x="3579" y="23"/>
                    <a:pt x="3452" y="99"/>
                    <a:pt x="3452" y="259"/>
                  </a:cubicBezTo>
                  <a:cubicBezTo>
                    <a:pt x="3452" y="1414"/>
                    <a:pt x="3483" y="2539"/>
                    <a:pt x="3604" y="3694"/>
                  </a:cubicBezTo>
                  <a:cubicBezTo>
                    <a:pt x="3604" y="3815"/>
                    <a:pt x="3695" y="3907"/>
                    <a:pt x="3817" y="3907"/>
                  </a:cubicBezTo>
                  <a:cubicBezTo>
                    <a:pt x="4486" y="3907"/>
                    <a:pt x="5458" y="4362"/>
                    <a:pt x="5215" y="5244"/>
                  </a:cubicBezTo>
                  <a:cubicBezTo>
                    <a:pt x="5047" y="5917"/>
                    <a:pt x="4335" y="5943"/>
                    <a:pt x="3748" y="5943"/>
                  </a:cubicBezTo>
                  <a:cubicBezTo>
                    <a:pt x="3699" y="5943"/>
                    <a:pt x="3651" y="5943"/>
                    <a:pt x="3604" y="5943"/>
                  </a:cubicBezTo>
                  <a:cubicBezTo>
                    <a:pt x="3412" y="5943"/>
                    <a:pt x="3216" y="5946"/>
                    <a:pt x="3020" y="5946"/>
                  </a:cubicBezTo>
                  <a:cubicBezTo>
                    <a:pt x="2628" y="5946"/>
                    <a:pt x="2236" y="5933"/>
                    <a:pt x="1872" y="5852"/>
                  </a:cubicBezTo>
                  <a:cubicBezTo>
                    <a:pt x="1537" y="5791"/>
                    <a:pt x="1355" y="5700"/>
                    <a:pt x="1112" y="5396"/>
                  </a:cubicBezTo>
                  <a:cubicBezTo>
                    <a:pt x="493" y="4483"/>
                    <a:pt x="1472" y="4027"/>
                    <a:pt x="2225" y="4027"/>
                  </a:cubicBezTo>
                  <a:cubicBezTo>
                    <a:pt x="2249" y="4027"/>
                    <a:pt x="2273" y="4027"/>
                    <a:pt x="2297" y="4028"/>
                  </a:cubicBezTo>
                  <a:cubicBezTo>
                    <a:pt x="2419" y="4028"/>
                    <a:pt x="2540" y="3907"/>
                    <a:pt x="2540" y="3815"/>
                  </a:cubicBezTo>
                  <a:cubicBezTo>
                    <a:pt x="2449" y="2630"/>
                    <a:pt x="2419" y="1445"/>
                    <a:pt x="2388" y="229"/>
                  </a:cubicBezTo>
                  <a:cubicBezTo>
                    <a:pt x="2388" y="77"/>
                    <a:pt x="2259" y="1"/>
                    <a:pt x="21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8"/>
            <p:cNvSpPr/>
            <p:nvPr/>
          </p:nvSpPr>
          <p:spPr>
            <a:xfrm>
              <a:off x="986600" y="2429700"/>
              <a:ext cx="153825" cy="119150"/>
            </a:xfrm>
            <a:custGeom>
              <a:avLst/>
              <a:gdLst/>
              <a:ahLst/>
              <a:cxnLst/>
              <a:rect l="l" t="t" r="r" b="b"/>
              <a:pathLst>
                <a:path w="6153" h="4766" extrusionOk="0">
                  <a:moveTo>
                    <a:pt x="4605" y="0"/>
                  </a:moveTo>
                  <a:cubicBezTo>
                    <a:pt x="3794" y="0"/>
                    <a:pt x="3385" y="718"/>
                    <a:pt x="3587" y="1731"/>
                  </a:cubicBezTo>
                  <a:cubicBezTo>
                    <a:pt x="3587" y="1731"/>
                    <a:pt x="1156" y="1853"/>
                    <a:pt x="1" y="1914"/>
                  </a:cubicBezTo>
                  <a:lnTo>
                    <a:pt x="153" y="3373"/>
                  </a:lnTo>
                  <a:cubicBezTo>
                    <a:pt x="1726" y="3236"/>
                    <a:pt x="2871" y="3219"/>
                    <a:pt x="3346" y="3219"/>
                  </a:cubicBezTo>
                  <a:cubicBezTo>
                    <a:pt x="3504" y="3219"/>
                    <a:pt x="3587" y="3221"/>
                    <a:pt x="3587" y="3221"/>
                  </a:cubicBezTo>
                  <a:cubicBezTo>
                    <a:pt x="3619" y="4231"/>
                    <a:pt x="4331" y="4765"/>
                    <a:pt x="4986" y="4765"/>
                  </a:cubicBezTo>
                  <a:cubicBezTo>
                    <a:pt x="5594" y="4765"/>
                    <a:pt x="6153" y="4307"/>
                    <a:pt x="6080" y="3342"/>
                  </a:cubicBezTo>
                  <a:cubicBezTo>
                    <a:pt x="6050" y="2613"/>
                    <a:pt x="6019" y="303"/>
                    <a:pt x="5138" y="90"/>
                  </a:cubicBezTo>
                  <a:cubicBezTo>
                    <a:pt x="4945" y="29"/>
                    <a:pt x="4767" y="0"/>
                    <a:pt x="4605"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8"/>
            <p:cNvSpPr/>
            <p:nvPr/>
          </p:nvSpPr>
          <p:spPr>
            <a:xfrm>
              <a:off x="979775" y="2420875"/>
              <a:ext cx="170225" cy="132200"/>
            </a:xfrm>
            <a:custGeom>
              <a:avLst/>
              <a:gdLst/>
              <a:ahLst/>
              <a:cxnLst/>
              <a:rect l="l" t="t" r="r" b="b"/>
              <a:pathLst>
                <a:path w="6809" h="5288" extrusionOk="0">
                  <a:moveTo>
                    <a:pt x="3780" y="3820"/>
                  </a:moveTo>
                  <a:cubicBezTo>
                    <a:pt x="3795" y="3828"/>
                    <a:pt x="3798" y="3832"/>
                    <a:pt x="3796" y="3832"/>
                  </a:cubicBezTo>
                  <a:cubicBezTo>
                    <a:pt x="3794" y="3832"/>
                    <a:pt x="3787" y="3828"/>
                    <a:pt x="3780" y="3820"/>
                  </a:cubicBezTo>
                  <a:close/>
                  <a:moveTo>
                    <a:pt x="4918" y="0"/>
                  </a:moveTo>
                  <a:cubicBezTo>
                    <a:pt x="4110" y="0"/>
                    <a:pt x="3615" y="927"/>
                    <a:pt x="3624" y="1788"/>
                  </a:cubicBezTo>
                  <a:lnTo>
                    <a:pt x="3624" y="1788"/>
                  </a:lnTo>
                  <a:cubicBezTo>
                    <a:pt x="2527" y="1824"/>
                    <a:pt x="1429" y="1907"/>
                    <a:pt x="304" y="1963"/>
                  </a:cubicBezTo>
                  <a:cubicBezTo>
                    <a:pt x="0" y="2024"/>
                    <a:pt x="0" y="2479"/>
                    <a:pt x="304" y="2479"/>
                  </a:cubicBezTo>
                  <a:cubicBezTo>
                    <a:pt x="1490" y="2388"/>
                    <a:pt x="2675" y="2358"/>
                    <a:pt x="3891" y="2267"/>
                  </a:cubicBezTo>
                  <a:cubicBezTo>
                    <a:pt x="4043" y="2267"/>
                    <a:pt x="4164" y="2115"/>
                    <a:pt x="4104" y="1963"/>
                  </a:cubicBezTo>
                  <a:cubicBezTo>
                    <a:pt x="3979" y="1124"/>
                    <a:pt x="4461" y="631"/>
                    <a:pt x="4967" y="631"/>
                  </a:cubicBezTo>
                  <a:cubicBezTo>
                    <a:pt x="5323" y="631"/>
                    <a:pt x="5691" y="876"/>
                    <a:pt x="5867" y="1416"/>
                  </a:cubicBezTo>
                  <a:cubicBezTo>
                    <a:pt x="6049" y="1932"/>
                    <a:pt x="6049" y="2540"/>
                    <a:pt x="6079" y="3118"/>
                  </a:cubicBezTo>
                  <a:cubicBezTo>
                    <a:pt x="6110" y="3635"/>
                    <a:pt x="6231" y="4455"/>
                    <a:pt x="5654" y="4759"/>
                  </a:cubicBezTo>
                  <a:cubicBezTo>
                    <a:pt x="5507" y="4841"/>
                    <a:pt x="5364" y="4877"/>
                    <a:pt x="5228" y="4877"/>
                  </a:cubicBezTo>
                  <a:cubicBezTo>
                    <a:pt x="4603" y="4877"/>
                    <a:pt x="4123" y="4123"/>
                    <a:pt x="4073" y="3574"/>
                  </a:cubicBezTo>
                  <a:cubicBezTo>
                    <a:pt x="4073" y="3452"/>
                    <a:pt x="3952" y="3331"/>
                    <a:pt x="3830" y="3331"/>
                  </a:cubicBezTo>
                  <a:cubicBezTo>
                    <a:pt x="3708" y="3327"/>
                    <a:pt x="3586" y="3326"/>
                    <a:pt x="3464" y="3326"/>
                  </a:cubicBezTo>
                  <a:cubicBezTo>
                    <a:pt x="2456" y="3326"/>
                    <a:pt x="1429" y="3428"/>
                    <a:pt x="426" y="3483"/>
                  </a:cubicBezTo>
                  <a:cubicBezTo>
                    <a:pt x="122" y="3543"/>
                    <a:pt x="122" y="3999"/>
                    <a:pt x="426" y="3999"/>
                  </a:cubicBezTo>
                  <a:cubicBezTo>
                    <a:pt x="1125" y="3908"/>
                    <a:pt x="1794" y="3878"/>
                    <a:pt x="2523" y="3847"/>
                  </a:cubicBezTo>
                  <a:cubicBezTo>
                    <a:pt x="2766" y="3847"/>
                    <a:pt x="3184" y="3769"/>
                    <a:pt x="3498" y="3769"/>
                  </a:cubicBezTo>
                  <a:cubicBezTo>
                    <a:pt x="3572" y="3769"/>
                    <a:pt x="3640" y="3774"/>
                    <a:pt x="3698" y="3785"/>
                  </a:cubicBezTo>
                  <a:lnTo>
                    <a:pt x="3698" y="3785"/>
                  </a:lnTo>
                  <a:cubicBezTo>
                    <a:pt x="3676" y="3864"/>
                    <a:pt x="3729" y="4095"/>
                    <a:pt x="3738" y="4095"/>
                  </a:cubicBezTo>
                  <a:cubicBezTo>
                    <a:pt x="3738" y="4095"/>
                    <a:pt x="3739" y="4094"/>
                    <a:pt x="3739" y="4090"/>
                  </a:cubicBezTo>
                  <a:cubicBezTo>
                    <a:pt x="3769" y="4364"/>
                    <a:pt x="4012" y="4668"/>
                    <a:pt x="4195" y="4850"/>
                  </a:cubicBezTo>
                  <a:cubicBezTo>
                    <a:pt x="4500" y="5143"/>
                    <a:pt x="4886" y="5287"/>
                    <a:pt x="5261" y="5287"/>
                  </a:cubicBezTo>
                  <a:cubicBezTo>
                    <a:pt x="5858" y="5287"/>
                    <a:pt x="6428" y="4922"/>
                    <a:pt x="6596" y="4212"/>
                  </a:cubicBezTo>
                  <a:cubicBezTo>
                    <a:pt x="6809" y="3239"/>
                    <a:pt x="6657" y="899"/>
                    <a:pt x="5745" y="291"/>
                  </a:cubicBezTo>
                  <a:cubicBezTo>
                    <a:pt x="5443" y="88"/>
                    <a:pt x="5166" y="0"/>
                    <a:pt x="491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923525" y="2673575"/>
              <a:ext cx="168275" cy="134425"/>
            </a:xfrm>
            <a:custGeom>
              <a:avLst/>
              <a:gdLst/>
              <a:ahLst/>
              <a:cxnLst/>
              <a:rect l="l" t="t" r="r" b="b"/>
              <a:pathLst>
                <a:path w="6731" h="5377" extrusionOk="0">
                  <a:moveTo>
                    <a:pt x="882" y="1"/>
                  </a:moveTo>
                  <a:lnTo>
                    <a:pt x="1" y="1247"/>
                  </a:lnTo>
                  <a:cubicBezTo>
                    <a:pt x="974" y="1885"/>
                    <a:pt x="3010" y="3192"/>
                    <a:pt x="3010" y="3192"/>
                  </a:cubicBezTo>
                  <a:cubicBezTo>
                    <a:pt x="2220" y="4104"/>
                    <a:pt x="2372" y="5138"/>
                    <a:pt x="3557" y="5350"/>
                  </a:cubicBezTo>
                  <a:cubicBezTo>
                    <a:pt x="3610" y="5368"/>
                    <a:pt x="3664" y="5376"/>
                    <a:pt x="3719" y="5376"/>
                  </a:cubicBezTo>
                  <a:cubicBezTo>
                    <a:pt x="4527" y="5376"/>
                    <a:pt x="5591" y="3609"/>
                    <a:pt x="5989" y="3040"/>
                  </a:cubicBezTo>
                  <a:cubicBezTo>
                    <a:pt x="6730" y="1938"/>
                    <a:pt x="5992" y="1061"/>
                    <a:pt x="5099" y="1061"/>
                  </a:cubicBezTo>
                  <a:cubicBezTo>
                    <a:pt x="4636" y="1061"/>
                    <a:pt x="4133" y="1295"/>
                    <a:pt x="3770" y="1855"/>
                  </a:cubicBezTo>
                  <a:cubicBezTo>
                    <a:pt x="3770" y="1855"/>
                    <a:pt x="2615" y="1217"/>
                    <a:pt x="882"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917775" y="2667550"/>
              <a:ext cx="182850" cy="146025"/>
            </a:xfrm>
            <a:custGeom>
              <a:avLst/>
              <a:gdLst/>
              <a:ahLst/>
              <a:cxnLst/>
              <a:rect l="l" t="t" r="r" b="b"/>
              <a:pathLst>
                <a:path w="7314" h="5841" extrusionOk="0">
                  <a:moveTo>
                    <a:pt x="1149" y="1"/>
                  </a:moveTo>
                  <a:cubicBezTo>
                    <a:pt x="896" y="1"/>
                    <a:pt x="801" y="302"/>
                    <a:pt x="1021" y="424"/>
                  </a:cubicBezTo>
                  <a:cubicBezTo>
                    <a:pt x="1963" y="1062"/>
                    <a:pt x="2875" y="1731"/>
                    <a:pt x="3909" y="2278"/>
                  </a:cubicBezTo>
                  <a:cubicBezTo>
                    <a:pt x="3945" y="2314"/>
                    <a:pt x="3990" y="2331"/>
                    <a:pt x="4038" y="2331"/>
                  </a:cubicBezTo>
                  <a:cubicBezTo>
                    <a:pt x="4110" y="2331"/>
                    <a:pt x="4188" y="2291"/>
                    <a:pt x="4243" y="2217"/>
                  </a:cubicBezTo>
                  <a:cubicBezTo>
                    <a:pt x="4514" y="1835"/>
                    <a:pt x="5001" y="1570"/>
                    <a:pt x="5431" y="1570"/>
                  </a:cubicBezTo>
                  <a:cubicBezTo>
                    <a:pt x="5821" y="1570"/>
                    <a:pt x="6162" y="1789"/>
                    <a:pt x="6249" y="2339"/>
                  </a:cubicBezTo>
                  <a:cubicBezTo>
                    <a:pt x="6340" y="2856"/>
                    <a:pt x="5976" y="3251"/>
                    <a:pt x="5733" y="3646"/>
                  </a:cubicBezTo>
                  <a:cubicBezTo>
                    <a:pt x="5489" y="4011"/>
                    <a:pt x="5216" y="4376"/>
                    <a:pt x="4973" y="4710"/>
                  </a:cubicBezTo>
                  <a:cubicBezTo>
                    <a:pt x="4760" y="4923"/>
                    <a:pt x="4608" y="5135"/>
                    <a:pt x="4365" y="5257"/>
                  </a:cubicBezTo>
                  <a:cubicBezTo>
                    <a:pt x="4261" y="5361"/>
                    <a:pt x="4161" y="5411"/>
                    <a:pt x="4067" y="5411"/>
                  </a:cubicBezTo>
                  <a:cubicBezTo>
                    <a:pt x="3885" y="5411"/>
                    <a:pt x="3725" y="5222"/>
                    <a:pt x="3605" y="4862"/>
                  </a:cubicBezTo>
                  <a:cubicBezTo>
                    <a:pt x="2906" y="4528"/>
                    <a:pt x="2875" y="4102"/>
                    <a:pt x="3483" y="3616"/>
                  </a:cubicBezTo>
                  <a:cubicBezTo>
                    <a:pt x="3605" y="3494"/>
                    <a:pt x="3544" y="3312"/>
                    <a:pt x="3453" y="3251"/>
                  </a:cubicBezTo>
                  <a:cubicBezTo>
                    <a:pt x="2450" y="2582"/>
                    <a:pt x="1416" y="1944"/>
                    <a:pt x="444" y="1306"/>
                  </a:cubicBezTo>
                  <a:cubicBezTo>
                    <a:pt x="395" y="1273"/>
                    <a:pt x="348" y="1259"/>
                    <a:pt x="305" y="1259"/>
                  </a:cubicBezTo>
                  <a:cubicBezTo>
                    <a:pt x="109" y="1259"/>
                    <a:pt x="1" y="1556"/>
                    <a:pt x="201" y="1731"/>
                  </a:cubicBezTo>
                  <a:cubicBezTo>
                    <a:pt x="1139" y="2328"/>
                    <a:pt x="2050" y="2925"/>
                    <a:pt x="3010" y="3522"/>
                  </a:cubicBezTo>
                  <a:lnTo>
                    <a:pt x="3010" y="3522"/>
                  </a:lnTo>
                  <a:cubicBezTo>
                    <a:pt x="2508" y="4319"/>
                    <a:pt x="2410" y="5330"/>
                    <a:pt x="3483" y="5743"/>
                  </a:cubicBezTo>
                  <a:cubicBezTo>
                    <a:pt x="3658" y="5811"/>
                    <a:pt x="3825" y="5841"/>
                    <a:pt x="3984" y="5841"/>
                  </a:cubicBezTo>
                  <a:cubicBezTo>
                    <a:pt x="4905" y="5841"/>
                    <a:pt x="5574" y="4828"/>
                    <a:pt x="6067" y="4102"/>
                  </a:cubicBezTo>
                  <a:cubicBezTo>
                    <a:pt x="6584" y="3342"/>
                    <a:pt x="7313" y="2278"/>
                    <a:pt x="6492" y="1458"/>
                  </a:cubicBezTo>
                  <a:cubicBezTo>
                    <a:pt x="6194" y="1180"/>
                    <a:pt x="5861" y="1064"/>
                    <a:pt x="5529" y="1064"/>
                  </a:cubicBezTo>
                  <a:cubicBezTo>
                    <a:pt x="4986" y="1064"/>
                    <a:pt x="4444" y="1375"/>
                    <a:pt x="4053" y="1803"/>
                  </a:cubicBezTo>
                  <a:lnTo>
                    <a:pt x="4053" y="1803"/>
                  </a:lnTo>
                  <a:cubicBezTo>
                    <a:pt x="3120" y="1255"/>
                    <a:pt x="2238" y="657"/>
                    <a:pt x="1356" y="59"/>
                  </a:cubicBezTo>
                  <a:cubicBezTo>
                    <a:pt x="1279" y="18"/>
                    <a:pt x="1210" y="1"/>
                    <a:pt x="1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414400" y="2226975"/>
              <a:ext cx="155050" cy="148750"/>
            </a:xfrm>
            <a:custGeom>
              <a:avLst/>
              <a:gdLst/>
              <a:ahLst/>
              <a:cxnLst/>
              <a:rect l="l" t="t" r="r" b="b"/>
              <a:pathLst>
                <a:path w="6202" h="5950" extrusionOk="0">
                  <a:moveTo>
                    <a:pt x="3244" y="0"/>
                  </a:moveTo>
                  <a:cubicBezTo>
                    <a:pt x="2922" y="0"/>
                    <a:pt x="2564" y="149"/>
                    <a:pt x="2220" y="509"/>
                  </a:cubicBezTo>
                  <a:cubicBezTo>
                    <a:pt x="1733" y="1026"/>
                    <a:pt x="1" y="2545"/>
                    <a:pt x="426" y="3336"/>
                  </a:cubicBezTo>
                  <a:cubicBezTo>
                    <a:pt x="687" y="3902"/>
                    <a:pt x="1070" y="4168"/>
                    <a:pt x="1480" y="4168"/>
                  </a:cubicBezTo>
                  <a:cubicBezTo>
                    <a:pt x="1884" y="4168"/>
                    <a:pt x="2314" y="3910"/>
                    <a:pt x="2676" y="3427"/>
                  </a:cubicBezTo>
                  <a:cubicBezTo>
                    <a:pt x="2676" y="3427"/>
                    <a:pt x="4378" y="5159"/>
                    <a:pt x="5198" y="5950"/>
                  </a:cubicBezTo>
                  <a:lnTo>
                    <a:pt x="6202" y="4855"/>
                  </a:lnTo>
                  <a:cubicBezTo>
                    <a:pt x="4651" y="3427"/>
                    <a:pt x="3831" y="2424"/>
                    <a:pt x="3831" y="2424"/>
                  </a:cubicBezTo>
                  <a:cubicBezTo>
                    <a:pt x="4884" y="1393"/>
                    <a:pt x="4229" y="0"/>
                    <a:pt x="324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411375" y="2221050"/>
              <a:ext cx="166725" cy="161700"/>
            </a:xfrm>
            <a:custGeom>
              <a:avLst/>
              <a:gdLst/>
              <a:ahLst/>
              <a:cxnLst/>
              <a:rect l="l" t="t" r="r" b="b"/>
              <a:pathLst>
                <a:path w="6669" h="6468" extrusionOk="0">
                  <a:moveTo>
                    <a:pt x="3384" y="0"/>
                  </a:moveTo>
                  <a:cubicBezTo>
                    <a:pt x="2679" y="0"/>
                    <a:pt x="2042" y="671"/>
                    <a:pt x="1581" y="1202"/>
                  </a:cubicBezTo>
                  <a:cubicBezTo>
                    <a:pt x="973" y="1810"/>
                    <a:pt x="0" y="2782"/>
                    <a:pt x="365" y="3725"/>
                  </a:cubicBezTo>
                  <a:cubicBezTo>
                    <a:pt x="626" y="4362"/>
                    <a:pt x="1059" y="4619"/>
                    <a:pt x="1523" y="4619"/>
                  </a:cubicBezTo>
                  <a:cubicBezTo>
                    <a:pt x="1967" y="4619"/>
                    <a:pt x="2439" y="4384"/>
                    <a:pt x="2816" y="4019"/>
                  </a:cubicBezTo>
                  <a:lnTo>
                    <a:pt x="2816" y="4019"/>
                  </a:lnTo>
                  <a:cubicBezTo>
                    <a:pt x="3603" y="4812"/>
                    <a:pt x="4346" y="5606"/>
                    <a:pt x="5167" y="6399"/>
                  </a:cubicBezTo>
                  <a:cubicBezTo>
                    <a:pt x="5215" y="6447"/>
                    <a:pt x="5270" y="6468"/>
                    <a:pt x="5322" y="6468"/>
                  </a:cubicBezTo>
                  <a:cubicBezTo>
                    <a:pt x="5503" y="6468"/>
                    <a:pt x="5667" y="6230"/>
                    <a:pt x="5502" y="6065"/>
                  </a:cubicBezTo>
                  <a:cubicBezTo>
                    <a:pt x="4651" y="5214"/>
                    <a:pt x="3830" y="4393"/>
                    <a:pt x="2979" y="3512"/>
                  </a:cubicBezTo>
                  <a:cubicBezTo>
                    <a:pt x="2946" y="3463"/>
                    <a:pt x="2879" y="3432"/>
                    <a:pt x="2810" y="3432"/>
                  </a:cubicBezTo>
                  <a:cubicBezTo>
                    <a:pt x="2749" y="3432"/>
                    <a:pt x="2687" y="3455"/>
                    <a:pt x="2645" y="3512"/>
                  </a:cubicBezTo>
                  <a:cubicBezTo>
                    <a:pt x="2376" y="3805"/>
                    <a:pt x="2048" y="4158"/>
                    <a:pt x="1661" y="4158"/>
                  </a:cubicBezTo>
                  <a:cubicBezTo>
                    <a:pt x="1567" y="4158"/>
                    <a:pt x="1469" y="4137"/>
                    <a:pt x="1368" y="4089"/>
                  </a:cubicBezTo>
                  <a:cubicBezTo>
                    <a:pt x="942" y="3846"/>
                    <a:pt x="791" y="3360"/>
                    <a:pt x="851" y="2934"/>
                  </a:cubicBezTo>
                  <a:cubicBezTo>
                    <a:pt x="973" y="2448"/>
                    <a:pt x="1520" y="1962"/>
                    <a:pt x="1854" y="1597"/>
                  </a:cubicBezTo>
                  <a:cubicBezTo>
                    <a:pt x="2067" y="1384"/>
                    <a:pt x="2310" y="1111"/>
                    <a:pt x="2523" y="928"/>
                  </a:cubicBezTo>
                  <a:cubicBezTo>
                    <a:pt x="2808" y="686"/>
                    <a:pt x="3083" y="584"/>
                    <a:pt x="3325" y="584"/>
                  </a:cubicBezTo>
                  <a:cubicBezTo>
                    <a:pt x="4113" y="584"/>
                    <a:pt x="4544" y="1671"/>
                    <a:pt x="3800" y="2509"/>
                  </a:cubicBezTo>
                  <a:cubicBezTo>
                    <a:pt x="3708" y="2630"/>
                    <a:pt x="3708" y="2752"/>
                    <a:pt x="3800" y="2874"/>
                  </a:cubicBezTo>
                  <a:cubicBezTo>
                    <a:pt x="4560" y="3725"/>
                    <a:pt x="5350" y="4545"/>
                    <a:pt x="6171" y="5305"/>
                  </a:cubicBezTo>
                  <a:cubicBezTo>
                    <a:pt x="6213" y="5342"/>
                    <a:pt x="6261" y="5358"/>
                    <a:pt x="6308" y="5358"/>
                  </a:cubicBezTo>
                  <a:cubicBezTo>
                    <a:pt x="6495" y="5358"/>
                    <a:pt x="6669" y="5110"/>
                    <a:pt x="6475" y="4940"/>
                  </a:cubicBezTo>
                  <a:cubicBezTo>
                    <a:pt x="5710" y="4205"/>
                    <a:pt x="4920" y="3469"/>
                    <a:pt x="4226" y="2684"/>
                  </a:cubicBezTo>
                  <a:lnTo>
                    <a:pt x="4226" y="2684"/>
                  </a:lnTo>
                  <a:cubicBezTo>
                    <a:pt x="4782" y="1928"/>
                    <a:pt x="4968" y="873"/>
                    <a:pt x="4073" y="229"/>
                  </a:cubicBezTo>
                  <a:cubicBezTo>
                    <a:pt x="3839" y="68"/>
                    <a:pt x="3608" y="0"/>
                    <a:pt x="338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356650" y="2499725"/>
              <a:ext cx="157325" cy="120225"/>
            </a:xfrm>
            <a:custGeom>
              <a:avLst/>
              <a:gdLst/>
              <a:ahLst/>
              <a:cxnLst/>
              <a:rect l="l" t="t" r="r" b="b"/>
              <a:pathLst>
                <a:path w="6293" h="4809" extrusionOk="0">
                  <a:moveTo>
                    <a:pt x="1538" y="0"/>
                  </a:moveTo>
                  <a:cubicBezTo>
                    <a:pt x="1330" y="0"/>
                    <a:pt x="1099" y="56"/>
                    <a:pt x="852" y="177"/>
                  </a:cubicBezTo>
                  <a:cubicBezTo>
                    <a:pt x="1" y="541"/>
                    <a:pt x="365" y="2821"/>
                    <a:pt x="396" y="3520"/>
                  </a:cubicBezTo>
                  <a:cubicBezTo>
                    <a:pt x="462" y="4412"/>
                    <a:pt x="978" y="4809"/>
                    <a:pt x="1522" y="4809"/>
                  </a:cubicBezTo>
                  <a:cubicBezTo>
                    <a:pt x="2219" y="4809"/>
                    <a:pt x="2960" y="4157"/>
                    <a:pt x="2858" y="3064"/>
                  </a:cubicBezTo>
                  <a:cubicBezTo>
                    <a:pt x="2858" y="3064"/>
                    <a:pt x="4165" y="2851"/>
                    <a:pt x="6293" y="2730"/>
                  </a:cubicBezTo>
                  <a:lnTo>
                    <a:pt x="6141" y="1210"/>
                  </a:lnTo>
                  <a:cubicBezTo>
                    <a:pt x="5016" y="1301"/>
                    <a:pt x="2584" y="1544"/>
                    <a:pt x="2584" y="1544"/>
                  </a:cubicBezTo>
                  <a:cubicBezTo>
                    <a:pt x="2654" y="611"/>
                    <a:pt x="2223" y="0"/>
                    <a:pt x="153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348300" y="2491075"/>
              <a:ext cx="173275" cy="133100"/>
            </a:xfrm>
            <a:custGeom>
              <a:avLst/>
              <a:gdLst/>
              <a:ahLst/>
              <a:cxnLst/>
              <a:rect l="l" t="t" r="r" b="b"/>
              <a:pathLst>
                <a:path w="6931" h="5324" extrusionOk="0">
                  <a:moveTo>
                    <a:pt x="1751" y="0"/>
                  </a:moveTo>
                  <a:cubicBezTo>
                    <a:pt x="1471" y="0"/>
                    <a:pt x="1165" y="119"/>
                    <a:pt x="851" y="401"/>
                  </a:cubicBezTo>
                  <a:cubicBezTo>
                    <a:pt x="0" y="1161"/>
                    <a:pt x="244" y="3441"/>
                    <a:pt x="578" y="4413"/>
                  </a:cubicBezTo>
                  <a:cubicBezTo>
                    <a:pt x="799" y="5002"/>
                    <a:pt x="1321" y="5324"/>
                    <a:pt x="1867" y="5324"/>
                  </a:cubicBezTo>
                  <a:cubicBezTo>
                    <a:pt x="2222" y="5324"/>
                    <a:pt x="2588" y="5187"/>
                    <a:pt x="2888" y="4900"/>
                  </a:cubicBezTo>
                  <a:cubicBezTo>
                    <a:pt x="3070" y="4717"/>
                    <a:pt x="3222" y="4444"/>
                    <a:pt x="3344" y="4170"/>
                  </a:cubicBezTo>
                  <a:cubicBezTo>
                    <a:pt x="3430" y="3998"/>
                    <a:pt x="3435" y="3557"/>
                    <a:pt x="3334" y="3557"/>
                  </a:cubicBezTo>
                  <a:cubicBezTo>
                    <a:pt x="3327" y="3557"/>
                    <a:pt x="3321" y="3559"/>
                    <a:pt x="3314" y="3562"/>
                  </a:cubicBezTo>
                  <a:cubicBezTo>
                    <a:pt x="3465" y="3410"/>
                    <a:pt x="4104" y="3441"/>
                    <a:pt x="4347" y="3410"/>
                  </a:cubicBezTo>
                  <a:cubicBezTo>
                    <a:pt x="5107" y="3349"/>
                    <a:pt x="5806" y="3258"/>
                    <a:pt x="6566" y="3228"/>
                  </a:cubicBezTo>
                  <a:cubicBezTo>
                    <a:pt x="6578" y="3229"/>
                    <a:pt x="6589" y="3229"/>
                    <a:pt x="6600" y="3229"/>
                  </a:cubicBezTo>
                  <a:cubicBezTo>
                    <a:pt x="6930" y="3229"/>
                    <a:pt x="6921" y="2802"/>
                    <a:pt x="6627" y="2802"/>
                  </a:cubicBezTo>
                  <a:cubicBezTo>
                    <a:pt x="5441" y="2893"/>
                    <a:pt x="4286" y="2954"/>
                    <a:pt x="3162" y="3167"/>
                  </a:cubicBezTo>
                  <a:cubicBezTo>
                    <a:pt x="3040" y="3167"/>
                    <a:pt x="2949" y="3319"/>
                    <a:pt x="2949" y="3380"/>
                  </a:cubicBezTo>
                  <a:cubicBezTo>
                    <a:pt x="3009" y="4008"/>
                    <a:pt x="2657" y="4900"/>
                    <a:pt x="1864" y="4900"/>
                  </a:cubicBezTo>
                  <a:cubicBezTo>
                    <a:pt x="1851" y="4900"/>
                    <a:pt x="1837" y="4900"/>
                    <a:pt x="1824" y="4900"/>
                  </a:cubicBezTo>
                  <a:cubicBezTo>
                    <a:pt x="1034" y="4839"/>
                    <a:pt x="943" y="3957"/>
                    <a:pt x="912" y="3319"/>
                  </a:cubicBezTo>
                  <a:cubicBezTo>
                    <a:pt x="882" y="2802"/>
                    <a:pt x="851" y="2286"/>
                    <a:pt x="882" y="1799"/>
                  </a:cubicBezTo>
                  <a:cubicBezTo>
                    <a:pt x="912" y="1374"/>
                    <a:pt x="943" y="1191"/>
                    <a:pt x="1247" y="887"/>
                  </a:cubicBezTo>
                  <a:cubicBezTo>
                    <a:pt x="1475" y="674"/>
                    <a:pt x="1683" y="586"/>
                    <a:pt x="1866" y="586"/>
                  </a:cubicBezTo>
                  <a:cubicBezTo>
                    <a:pt x="2389" y="586"/>
                    <a:pt x="2706" y="1305"/>
                    <a:pt x="2706" y="1890"/>
                  </a:cubicBezTo>
                  <a:cubicBezTo>
                    <a:pt x="2706" y="2001"/>
                    <a:pt x="2807" y="2137"/>
                    <a:pt x="2894" y="2137"/>
                  </a:cubicBezTo>
                  <a:cubicBezTo>
                    <a:pt x="2902" y="2137"/>
                    <a:pt x="2910" y="2136"/>
                    <a:pt x="2918" y="2134"/>
                  </a:cubicBezTo>
                  <a:cubicBezTo>
                    <a:pt x="4104" y="2012"/>
                    <a:pt x="5289" y="1860"/>
                    <a:pt x="6475" y="1769"/>
                  </a:cubicBezTo>
                  <a:cubicBezTo>
                    <a:pt x="6779" y="1738"/>
                    <a:pt x="6779" y="1282"/>
                    <a:pt x="6475" y="1282"/>
                  </a:cubicBezTo>
                  <a:lnTo>
                    <a:pt x="3144" y="1596"/>
                  </a:lnTo>
                  <a:lnTo>
                    <a:pt x="3144" y="1596"/>
                  </a:lnTo>
                  <a:cubicBezTo>
                    <a:pt x="3040" y="795"/>
                    <a:pt x="2479" y="0"/>
                    <a:pt x="17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439475" y="2697150"/>
              <a:ext cx="155800" cy="149400"/>
            </a:xfrm>
            <a:custGeom>
              <a:avLst/>
              <a:gdLst/>
              <a:ahLst/>
              <a:cxnLst/>
              <a:rect l="l" t="t" r="r" b="b"/>
              <a:pathLst>
                <a:path w="6232" h="5976" extrusionOk="0">
                  <a:moveTo>
                    <a:pt x="5138" y="0"/>
                  </a:moveTo>
                  <a:cubicBezTo>
                    <a:pt x="4347" y="790"/>
                    <a:pt x="2676" y="2553"/>
                    <a:pt x="2676" y="2553"/>
                  </a:cubicBezTo>
                  <a:cubicBezTo>
                    <a:pt x="2314" y="2055"/>
                    <a:pt x="1869" y="1797"/>
                    <a:pt x="1457" y="1797"/>
                  </a:cubicBezTo>
                  <a:cubicBezTo>
                    <a:pt x="1040" y="1797"/>
                    <a:pt x="656" y="2063"/>
                    <a:pt x="426" y="2614"/>
                  </a:cubicBezTo>
                  <a:cubicBezTo>
                    <a:pt x="1" y="3404"/>
                    <a:pt x="1764" y="4924"/>
                    <a:pt x="2250" y="5471"/>
                  </a:cubicBezTo>
                  <a:cubicBezTo>
                    <a:pt x="2599" y="5828"/>
                    <a:pt x="2957" y="5975"/>
                    <a:pt x="3278" y="5975"/>
                  </a:cubicBezTo>
                  <a:cubicBezTo>
                    <a:pt x="4271" y="5975"/>
                    <a:pt x="4910" y="4560"/>
                    <a:pt x="3831" y="3526"/>
                  </a:cubicBezTo>
                  <a:cubicBezTo>
                    <a:pt x="3831" y="3526"/>
                    <a:pt x="4712" y="2523"/>
                    <a:pt x="6232" y="1064"/>
                  </a:cubicBezTo>
                  <a:lnTo>
                    <a:pt x="5138" y="0"/>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432650" y="2691625"/>
              <a:ext cx="171175" cy="162075"/>
            </a:xfrm>
            <a:custGeom>
              <a:avLst/>
              <a:gdLst/>
              <a:ahLst/>
              <a:cxnLst/>
              <a:rect l="l" t="t" r="r" b="b"/>
              <a:pathLst>
                <a:path w="6847" h="6483" extrusionOk="0">
                  <a:moveTo>
                    <a:pt x="5383" y="1"/>
                  </a:moveTo>
                  <a:cubicBezTo>
                    <a:pt x="5331" y="1"/>
                    <a:pt x="5276" y="21"/>
                    <a:pt x="5228" y="69"/>
                  </a:cubicBezTo>
                  <a:cubicBezTo>
                    <a:pt x="4441" y="856"/>
                    <a:pt x="3680" y="1644"/>
                    <a:pt x="2920" y="2431"/>
                  </a:cubicBezTo>
                  <a:lnTo>
                    <a:pt x="2920" y="2431"/>
                  </a:lnTo>
                  <a:cubicBezTo>
                    <a:pt x="2551" y="2074"/>
                    <a:pt x="2101" y="1841"/>
                    <a:pt x="1669" y="1841"/>
                  </a:cubicBezTo>
                  <a:cubicBezTo>
                    <a:pt x="1245" y="1841"/>
                    <a:pt x="839" y="2067"/>
                    <a:pt x="547" y="2622"/>
                  </a:cubicBezTo>
                  <a:cubicBezTo>
                    <a:pt x="0" y="3656"/>
                    <a:pt x="1034" y="4628"/>
                    <a:pt x="1733" y="5327"/>
                  </a:cubicBezTo>
                  <a:cubicBezTo>
                    <a:pt x="2221" y="5816"/>
                    <a:pt x="2852" y="6482"/>
                    <a:pt x="3557" y="6482"/>
                  </a:cubicBezTo>
                  <a:cubicBezTo>
                    <a:pt x="3774" y="6482"/>
                    <a:pt x="3997" y="6420"/>
                    <a:pt x="4225" y="6270"/>
                  </a:cubicBezTo>
                  <a:cubicBezTo>
                    <a:pt x="5154" y="5679"/>
                    <a:pt x="4962" y="4541"/>
                    <a:pt x="4398" y="3821"/>
                  </a:cubicBezTo>
                  <a:lnTo>
                    <a:pt x="4398" y="3821"/>
                  </a:lnTo>
                  <a:cubicBezTo>
                    <a:pt x="5095" y="3007"/>
                    <a:pt x="5889" y="2267"/>
                    <a:pt x="6657" y="1528"/>
                  </a:cubicBezTo>
                  <a:cubicBezTo>
                    <a:pt x="6846" y="1315"/>
                    <a:pt x="6667" y="1065"/>
                    <a:pt x="6478" y="1065"/>
                  </a:cubicBezTo>
                  <a:cubicBezTo>
                    <a:pt x="6424" y="1065"/>
                    <a:pt x="6370" y="1086"/>
                    <a:pt x="6323" y="1133"/>
                  </a:cubicBezTo>
                  <a:cubicBezTo>
                    <a:pt x="5472" y="1923"/>
                    <a:pt x="4681" y="2744"/>
                    <a:pt x="3921" y="3595"/>
                  </a:cubicBezTo>
                  <a:cubicBezTo>
                    <a:pt x="3861" y="3717"/>
                    <a:pt x="3861" y="3838"/>
                    <a:pt x="3921" y="3960"/>
                  </a:cubicBezTo>
                  <a:cubicBezTo>
                    <a:pt x="4564" y="4679"/>
                    <a:pt x="4402" y="5919"/>
                    <a:pt x="3548" y="5919"/>
                  </a:cubicBezTo>
                  <a:cubicBezTo>
                    <a:pt x="3392" y="5919"/>
                    <a:pt x="3212" y="5878"/>
                    <a:pt x="3009" y="5783"/>
                  </a:cubicBezTo>
                  <a:cubicBezTo>
                    <a:pt x="2645" y="5571"/>
                    <a:pt x="2371" y="5236"/>
                    <a:pt x="2098" y="4963"/>
                  </a:cubicBezTo>
                  <a:cubicBezTo>
                    <a:pt x="1794" y="4659"/>
                    <a:pt x="1490" y="4324"/>
                    <a:pt x="1216" y="3990"/>
                  </a:cubicBezTo>
                  <a:cubicBezTo>
                    <a:pt x="973" y="3595"/>
                    <a:pt x="882" y="3443"/>
                    <a:pt x="1064" y="2957"/>
                  </a:cubicBezTo>
                  <a:cubicBezTo>
                    <a:pt x="1104" y="2641"/>
                    <a:pt x="1220" y="2479"/>
                    <a:pt x="1438" y="2479"/>
                  </a:cubicBezTo>
                  <a:cubicBezTo>
                    <a:pt x="1556" y="2479"/>
                    <a:pt x="1704" y="2526"/>
                    <a:pt x="1885" y="2622"/>
                  </a:cubicBezTo>
                  <a:cubicBezTo>
                    <a:pt x="1971" y="2602"/>
                    <a:pt x="2053" y="2593"/>
                    <a:pt x="2129" y="2593"/>
                  </a:cubicBezTo>
                  <a:cubicBezTo>
                    <a:pt x="2405" y="2593"/>
                    <a:pt x="2617" y="2719"/>
                    <a:pt x="2736" y="2957"/>
                  </a:cubicBezTo>
                  <a:cubicBezTo>
                    <a:pt x="2778" y="3013"/>
                    <a:pt x="2840" y="3037"/>
                    <a:pt x="2904" y="3037"/>
                  </a:cubicBezTo>
                  <a:cubicBezTo>
                    <a:pt x="2977" y="3037"/>
                    <a:pt x="3052" y="3005"/>
                    <a:pt x="3101" y="2957"/>
                  </a:cubicBezTo>
                  <a:cubicBezTo>
                    <a:pt x="3921" y="2075"/>
                    <a:pt x="4712" y="1254"/>
                    <a:pt x="5563" y="403"/>
                  </a:cubicBezTo>
                  <a:cubicBezTo>
                    <a:pt x="5727" y="239"/>
                    <a:pt x="5564" y="1"/>
                    <a:pt x="538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902250" y="2195675"/>
              <a:ext cx="157175" cy="151950"/>
            </a:xfrm>
            <a:custGeom>
              <a:avLst/>
              <a:gdLst/>
              <a:ahLst/>
              <a:cxnLst/>
              <a:rect l="l" t="t" r="r" b="b"/>
              <a:pathLst>
                <a:path w="6287" h="6078" extrusionOk="0">
                  <a:moveTo>
                    <a:pt x="2332" y="0"/>
                  </a:moveTo>
                  <a:cubicBezTo>
                    <a:pt x="2184" y="0"/>
                    <a:pt x="2052" y="36"/>
                    <a:pt x="1946" y="120"/>
                  </a:cubicBezTo>
                  <a:cubicBezTo>
                    <a:pt x="913" y="758"/>
                    <a:pt x="1095" y="1761"/>
                    <a:pt x="2159" y="2369"/>
                  </a:cubicBezTo>
                  <a:cubicBezTo>
                    <a:pt x="2159" y="2369"/>
                    <a:pt x="670" y="4284"/>
                    <a:pt x="1" y="5165"/>
                  </a:cubicBezTo>
                  <a:lnTo>
                    <a:pt x="1217" y="6077"/>
                  </a:lnTo>
                  <a:cubicBezTo>
                    <a:pt x="2433" y="4345"/>
                    <a:pt x="3284" y="3341"/>
                    <a:pt x="3284" y="3341"/>
                  </a:cubicBezTo>
                  <a:cubicBezTo>
                    <a:pt x="3641" y="3610"/>
                    <a:pt x="4010" y="3722"/>
                    <a:pt x="4347" y="3722"/>
                  </a:cubicBezTo>
                  <a:cubicBezTo>
                    <a:pt x="5500" y="3722"/>
                    <a:pt x="6286" y="2405"/>
                    <a:pt x="5016" y="1487"/>
                  </a:cubicBezTo>
                  <a:cubicBezTo>
                    <a:pt x="4526" y="1126"/>
                    <a:pt x="3162" y="0"/>
                    <a:pt x="2332"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894025" y="2190500"/>
              <a:ext cx="164025" cy="163175"/>
            </a:xfrm>
            <a:custGeom>
              <a:avLst/>
              <a:gdLst/>
              <a:ahLst/>
              <a:cxnLst/>
              <a:rect l="l" t="t" r="r" b="b"/>
              <a:pathLst>
                <a:path w="6561" h="6527" extrusionOk="0">
                  <a:moveTo>
                    <a:pt x="2700" y="0"/>
                  </a:moveTo>
                  <a:cubicBezTo>
                    <a:pt x="2573" y="0"/>
                    <a:pt x="2451" y="17"/>
                    <a:pt x="2336" y="53"/>
                  </a:cubicBezTo>
                  <a:cubicBezTo>
                    <a:pt x="874" y="475"/>
                    <a:pt x="1310" y="1937"/>
                    <a:pt x="2154" y="2635"/>
                  </a:cubicBezTo>
                  <a:lnTo>
                    <a:pt x="2154" y="2635"/>
                  </a:lnTo>
                  <a:cubicBezTo>
                    <a:pt x="1481" y="3523"/>
                    <a:pt x="789" y="4389"/>
                    <a:pt x="147" y="5281"/>
                  </a:cubicBezTo>
                  <a:cubicBezTo>
                    <a:pt x="1" y="5470"/>
                    <a:pt x="158" y="5644"/>
                    <a:pt x="329" y="5644"/>
                  </a:cubicBezTo>
                  <a:cubicBezTo>
                    <a:pt x="406" y="5644"/>
                    <a:pt x="486" y="5609"/>
                    <a:pt x="543" y="5524"/>
                  </a:cubicBezTo>
                  <a:cubicBezTo>
                    <a:pt x="1242" y="4582"/>
                    <a:pt x="1971" y="3670"/>
                    <a:pt x="2670" y="2758"/>
                  </a:cubicBezTo>
                  <a:cubicBezTo>
                    <a:pt x="2792" y="2637"/>
                    <a:pt x="2762" y="2454"/>
                    <a:pt x="2640" y="2363"/>
                  </a:cubicBezTo>
                  <a:cubicBezTo>
                    <a:pt x="2488" y="2241"/>
                    <a:pt x="2306" y="2150"/>
                    <a:pt x="2154" y="2029"/>
                  </a:cubicBezTo>
                  <a:cubicBezTo>
                    <a:pt x="2214" y="1542"/>
                    <a:pt x="2306" y="1026"/>
                    <a:pt x="2366" y="570"/>
                  </a:cubicBezTo>
                  <a:cubicBezTo>
                    <a:pt x="2446" y="514"/>
                    <a:pt x="2542" y="492"/>
                    <a:pt x="2645" y="492"/>
                  </a:cubicBezTo>
                  <a:cubicBezTo>
                    <a:pt x="2938" y="492"/>
                    <a:pt x="3289" y="670"/>
                    <a:pt x="3491" y="782"/>
                  </a:cubicBezTo>
                  <a:cubicBezTo>
                    <a:pt x="3856" y="965"/>
                    <a:pt x="4190" y="1178"/>
                    <a:pt x="4555" y="1451"/>
                  </a:cubicBezTo>
                  <a:cubicBezTo>
                    <a:pt x="4798" y="1634"/>
                    <a:pt x="5224" y="1877"/>
                    <a:pt x="5406" y="2150"/>
                  </a:cubicBezTo>
                  <a:cubicBezTo>
                    <a:pt x="6135" y="3078"/>
                    <a:pt x="5451" y="3652"/>
                    <a:pt x="4639" y="3652"/>
                  </a:cubicBezTo>
                  <a:cubicBezTo>
                    <a:pt x="4333" y="3652"/>
                    <a:pt x="4008" y="3571"/>
                    <a:pt x="3734" y="3396"/>
                  </a:cubicBezTo>
                  <a:cubicBezTo>
                    <a:pt x="3709" y="3384"/>
                    <a:pt x="3668" y="3377"/>
                    <a:pt x="3622" y="3377"/>
                  </a:cubicBezTo>
                  <a:cubicBezTo>
                    <a:pt x="3558" y="3377"/>
                    <a:pt x="3484" y="3391"/>
                    <a:pt x="3430" y="3427"/>
                  </a:cubicBezTo>
                  <a:cubicBezTo>
                    <a:pt x="2670" y="4308"/>
                    <a:pt x="2002" y="5251"/>
                    <a:pt x="1303" y="6193"/>
                  </a:cubicBezTo>
                  <a:cubicBezTo>
                    <a:pt x="1177" y="6360"/>
                    <a:pt x="1338" y="6527"/>
                    <a:pt x="1511" y="6527"/>
                  </a:cubicBezTo>
                  <a:cubicBezTo>
                    <a:pt x="1590" y="6527"/>
                    <a:pt x="1671" y="6492"/>
                    <a:pt x="1728" y="6406"/>
                  </a:cubicBezTo>
                  <a:cubicBezTo>
                    <a:pt x="2154" y="5798"/>
                    <a:pt x="2579" y="5220"/>
                    <a:pt x="3035" y="4643"/>
                  </a:cubicBezTo>
                  <a:cubicBezTo>
                    <a:pt x="3187" y="4460"/>
                    <a:pt x="3430" y="3974"/>
                    <a:pt x="3673" y="3852"/>
                  </a:cubicBezTo>
                  <a:cubicBezTo>
                    <a:pt x="3711" y="3840"/>
                    <a:pt x="3735" y="3834"/>
                    <a:pt x="3754" y="3834"/>
                  </a:cubicBezTo>
                  <a:cubicBezTo>
                    <a:pt x="3826" y="3834"/>
                    <a:pt x="3809" y="3926"/>
                    <a:pt x="4099" y="4096"/>
                  </a:cubicBezTo>
                  <a:cubicBezTo>
                    <a:pt x="4234" y="4153"/>
                    <a:pt x="4454" y="4175"/>
                    <a:pt x="4667" y="4175"/>
                  </a:cubicBezTo>
                  <a:cubicBezTo>
                    <a:pt x="4790" y="4175"/>
                    <a:pt x="4911" y="4168"/>
                    <a:pt x="5011" y="4156"/>
                  </a:cubicBezTo>
                  <a:cubicBezTo>
                    <a:pt x="6166" y="3944"/>
                    <a:pt x="6561" y="2606"/>
                    <a:pt x="5771" y="1755"/>
                  </a:cubicBezTo>
                  <a:cubicBezTo>
                    <a:pt x="5147" y="1132"/>
                    <a:pt x="3750" y="0"/>
                    <a:pt x="270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dirty="0"/>
              <a:t>Total Cases in a State</a:t>
            </a:r>
          </a:p>
        </p:txBody>
      </p:sp>
      <p:pic>
        <p:nvPicPr>
          <p:cNvPr id="5" name="Picture 4">
            <a:extLst>
              <a:ext uri="{FF2B5EF4-FFF2-40B4-BE49-F238E27FC236}">
                <a16:creationId xmlns:a16="http://schemas.microsoft.com/office/drawing/2014/main" id="{AF38D1DB-8577-191E-9CB3-6963C7C25543}"/>
              </a:ext>
            </a:extLst>
          </p:cNvPr>
          <p:cNvPicPr>
            <a:picLocks noChangeAspect="1"/>
          </p:cNvPicPr>
          <p:nvPr/>
        </p:nvPicPr>
        <p:blipFill>
          <a:blip r:embed="rId2"/>
          <a:stretch>
            <a:fillRect/>
          </a:stretch>
        </p:blipFill>
        <p:spPr>
          <a:xfrm>
            <a:off x="357187" y="895206"/>
            <a:ext cx="6186488" cy="2055914"/>
          </a:xfrm>
          <a:prstGeom prst="rect">
            <a:avLst/>
          </a:prstGeom>
        </p:spPr>
      </p:pic>
      <p:pic>
        <p:nvPicPr>
          <p:cNvPr id="7" name="Picture 6">
            <a:extLst>
              <a:ext uri="{FF2B5EF4-FFF2-40B4-BE49-F238E27FC236}">
                <a16:creationId xmlns:a16="http://schemas.microsoft.com/office/drawing/2014/main" id="{754E464A-D3B3-CCFD-C780-F41C41C26BF5}"/>
              </a:ext>
            </a:extLst>
          </p:cNvPr>
          <p:cNvPicPr>
            <a:picLocks noChangeAspect="1"/>
          </p:cNvPicPr>
          <p:nvPr/>
        </p:nvPicPr>
        <p:blipFill>
          <a:blip r:embed="rId3"/>
          <a:stretch>
            <a:fillRect/>
          </a:stretch>
        </p:blipFill>
        <p:spPr>
          <a:xfrm>
            <a:off x="2443162" y="3194009"/>
            <a:ext cx="6454131" cy="1528010"/>
          </a:xfrm>
          <a:prstGeom prst="rect">
            <a:avLst/>
          </a:prstGeom>
        </p:spPr>
      </p:pic>
    </p:spTree>
    <p:extLst>
      <p:ext uri="{BB962C8B-B14F-4D97-AF65-F5344CB8AC3E}">
        <p14:creationId xmlns:p14="http://schemas.microsoft.com/office/powerpoint/2010/main" val="407035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dirty="0"/>
              <a:t>Total Deaths in a State</a:t>
            </a:r>
          </a:p>
        </p:txBody>
      </p:sp>
      <p:pic>
        <p:nvPicPr>
          <p:cNvPr id="4" name="Picture 3">
            <a:extLst>
              <a:ext uri="{FF2B5EF4-FFF2-40B4-BE49-F238E27FC236}">
                <a16:creationId xmlns:a16="http://schemas.microsoft.com/office/drawing/2014/main" id="{995C9188-9A51-3DF5-786F-8EBDAE9EABEB}"/>
              </a:ext>
            </a:extLst>
          </p:cNvPr>
          <p:cNvPicPr>
            <a:picLocks noChangeAspect="1"/>
          </p:cNvPicPr>
          <p:nvPr/>
        </p:nvPicPr>
        <p:blipFill>
          <a:blip r:embed="rId2"/>
          <a:stretch>
            <a:fillRect/>
          </a:stretch>
        </p:blipFill>
        <p:spPr>
          <a:xfrm>
            <a:off x="314324" y="1056855"/>
            <a:ext cx="5676035" cy="1836364"/>
          </a:xfrm>
          <a:prstGeom prst="rect">
            <a:avLst/>
          </a:prstGeom>
        </p:spPr>
      </p:pic>
      <p:pic>
        <p:nvPicPr>
          <p:cNvPr id="8" name="Picture 7">
            <a:extLst>
              <a:ext uri="{FF2B5EF4-FFF2-40B4-BE49-F238E27FC236}">
                <a16:creationId xmlns:a16="http://schemas.microsoft.com/office/drawing/2014/main" id="{981768FA-8C6D-E9FF-7024-D64418229A1A}"/>
              </a:ext>
            </a:extLst>
          </p:cNvPr>
          <p:cNvPicPr>
            <a:picLocks noChangeAspect="1"/>
          </p:cNvPicPr>
          <p:nvPr/>
        </p:nvPicPr>
        <p:blipFill>
          <a:blip r:embed="rId3"/>
          <a:stretch>
            <a:fillRect/>
          </a:stretch>
        </p:blipFill>
        <p:spPr>
          <a:xfrm>
            <a:off x="2664620" y="3189524"/>
            <a:ext cx="6200776" cy="1573216"/>
          </a:xfrm>
          <a:prstGeom prst="rect">
            <a:avLst/>
          </a:prstGeom>
        </p:spPr>
      </p:pic>
    </p:spTree>
    <p:extLst>
      <p:ext uri="{BB962C8B-B14F-4D97-AF65-F5344CB8AC3E}">
        <p14:creationId xmlns:p14="http://schemas.microsoft.com/office/powerpoint/2010/main" val="69860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251781" y="1999050"/>
            <a:ext cx="4440322" cy="572700"/>
          </a:xfrm>
        </p:spPr>
        <p:txBody>
          <a:bodyPr/>
          <a:lstStyle/>
          <a:p>
            <a:pPr algn="ctr"/>
            <a:r>
              <a:rPr lang="en-US" dirty="0"/>
              <a:t>State Summary</a:t>
            </a:r>
          </a:p>
        </p:txBody>
      </p:sp>
      <p:pic>
        <p:nvPicPr>
          <p:cNvPr id="5" name="Picture 4">
            <a:extLst>
              <a:ext uri="{FF2B5EF4-FFF2-40B4-BE49-F238E27FC236}">
                <a16:creationId xmlns:a16="http://schemas.microsoft.com/office/drawing/2014/main" id="{14A4BF8B-08D8-DF2E-4B2C-BCA7C194B5CE}"/>
              </a:ext>
            </a:extLst>
          </p:cNvPr>
          <p:cNvPicPr>
            <a:picLocks noChangeAspect="1"/>
          </p:cNvPicPr>
          <p:nvPr/>
        </p:nvPicPr>
        <p:blipFill>
          <a:blip r:embed="rId2"/>
          <a:stretch>
            <a:fillRect/>
          </a:stretch>
        </p:blipFill>
        <p:spPr>
          <a:xfrm>
            <a:off x="3982524" y="76140"/>
            <a:ext cx="4440322" cy="2402073"/>
          </a:xfrm>
          <a:prstGeom prst="rect">
            <a:avLst/>
          </a:prstGeom>
        </p:spPr>
      </p:pic>
      <p:pic>
        <p:nvPicPr>
          <p:cNvPr id="7" name="Picture 6">
            <a:extLst>
              <a:ext uri="{FF2B5EF4-FFF2-40B4-BE49-F238E27FC236}">
                <a16:creationId xmlns:a16="http://schemas.microsoft.com/office/drawing/2014/main" id="{5D1CBAF4-5E9E-3185-5820-F7E15EE69798}"/>
              </a:ext>
            </a:extLst>
          </p:cNvPr>
          <p:cNvPicPr>
            <a:picLocks noChangeAspect="1"/>
          </p:cNvPicPr>
          <p:nvPr/>
        </p:nvPicPr>
        <p:blipFill>
          <a:blip r:embed="rId3"/>
          <a:stretch>
            <a:fillRect/>
          </a:stretch>
        </p:blipFill>
        <p:spPr>
          <a:xfrm>
            <a:off x="3982524" y="2571750"/>
            <a:ext cx="4550569" cy="2246706"/>
          </a:xfrm>
          <a:prstGeom prst="rect">
            <a:avLst/>
          </a:prstGeom>
        </p:spPr>
      </p:pic>
    </p:spTree>
    <p:extLst>
      <p:ext uri="{BB962C8B-B14F-4D97-AF65-F5344CB8AC3E}">
        <p14:creationId xmlns:p14="http://schemas.microsoft.com/office/powerpoint/2010/main" val="160677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sz="3200" dirty="0"/>
              <a:t>COVID Data Querying and Plots</a:t>
            </a:r>
          </a:p>
        </p:txBody>
      </p:sp>
      <p:pic>
        <p:nvPicPr>
          <p:cNvPr id="5" name="Picture 4">
            <a:extLst>
              <a:ext uri="{FF2B5EF4-FFF2-40B4-BE49-F238E27FC236}">
                <a16:creationId xmlns:a16="http://schemas.microsoft.com/office/drawing/2014/main" id="{16690FE3-C217-061F-A93E-338DA005E5AF}"/>
              </a:ext>
            </a:extLst>
          </p:cNvPr>
          <p:cNvPicPr>
            <a:picLocks noChangeAspect="1"/>
          </p:cNvPicPr>
          <p:nvPr/>
        </p:nvPicPr>
        <p:blipFill>
          <a:blip r:embed="rId2"/>
          <a:stretch>
            <a:fillRect/>
          </a:stretch>
        </p:blipFill>
        <p:spPr>
          <a:xfrm>
            <a:off x="1200150" y="1086759"/>
            <a:ext cx="6425716" cy="3728127"/>
          </a:xfrm>
          <a:prstGeom prst="rect">
            <a:avLst/>
          </a:prstGeom>
        </p:spPr>
      </p:pic>
    </p:spTree>
    <p:extLst>
      <p:ext uri="{BB962C8B-B14F-4D97-AF65-F5344CB8AC3E}">
        <p14:creationId xmlns:p14="http://schemas.microsoft.com/office/powerpoint/2010/main" val="385482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385762" y="769910"/>
            <a:ext cx="6193632" cy="572700"/>
          </a:xfrm>
        </p:spPr>
        <p:txBody>
          <a:bodyPr/>
          <a:lstStyle/>
          <a:p>
            <a:pPr algn="ctr"/>
            <a:r>
              <a:rPr lang="en-US" sz="2800" dirty="0"/>
              <a:t>Query for Extracting COVID Data in a Tabular Form</a:t>
            </a:r>
          </a:p>
        </p:txBody>
      </p:sp>
      <p:pic>
        <p:nvPicPr>
          <p:cNvPr id="5" name="Picture 4">
            <a:extLst>
              <a:ext uri="{FF2B5EF4-FFF2-40B4-BE49-F238E27FC236}">
                <a16:creationId xmlns:a16="http://schemas.microsoft.com/office/drawing/2014/main" id="{7DD17C28-2E0E-F583-30BC-A6B191A9B3EA}"/>
              </a:ext>
            </a:extLst>
          </p:cNvPr>
          <p:cNvPicPr>
            <a:picLocks noChangeAspect="1"/>
          </p:cNvPicPr>
          <p:nvPr/>
        </p:nvPicPr>
        <p:blipFill>
          <a:blip r:embed="rId2"/>
          <a:stretch>
            <a:fillRect/>
          </a:stretch>
        </p:blipFill>
        <p:spPr>
          <a:xfrm>
            <a:off x="2976562" y="2185159"/>
            <a:ext cx="5684793" cy="2188431"/>
          </a:xfrm>
          <a:prstGeom prst="rect">
            <a:avLst/>
          </a:prstGeom>
        </p:spPr>
      </p:pic>
    </p:spTree>
    <p:extLst>
      <p:ext uri="{BB962C8B-B14F-4D97-AF65-F5344CB8AC3E}">
        <p14:creationId xmlns:p14="http://schemas.microsoft.com/office/powerpoint/2010/main" val="37217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sz="3200" dirty="0"/>
              <a:t>COVID Data in a Tabular Form</a:t>
            </a:r>
          </a:p>
        </p:txBody>
      </p:sp>
      <p:pic>
        <p:nvPicPr>
          <p:cNvPr id="4" name="Picture 3">
            <a:extLst>
              <a:ext uri="{FF2B5EF4-FFF2-40B4-BE49-F238E27FC236}">
                <a16:creationId xmlns:a16="http://schemas.microsoft.com/office/drawing/2014/main" id="{4E211A7A-28FD-5368-5A6A-DA56AEAAD3FC}"/>
              </a:ext>
            </a:extLst>
          </p:cNvPr>
          <p:cNvPicPr>
            <a:picLocks noChangeAspect="1"/>
          </p:cNvPicPr>
          <p:nvPr/>
        </p:nvPicPr>
        <p:blipFill>
          <a:blip r:embed="rId2"/>
          <a:stretch>
            <a:fillRect/>
          </a:stretch>
        </p:blipFill>
        <p:spPr>
          <a:xfrm>
            <a:off x="1645335" y="892033"/>
            <a:ext cx="5739030" cy="4170774"/>
          </a:xfrm>
          <a:prstGeom prst="rect">
            <a:avLst/>
          </a:prstGeom>
        </p:spPr>
      </p:pic>
    </p:spTree>
    <p:extLst>
      <p:ext uri="{BB962C8B-B14F-4D97-AF65-F5344CB8AC3E}">
        <p14:creationId xmlns:p14="http://schemas.microsoft.com/office/powerpoint/2010/main" val="4245948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sz="3200" dirty="0"/>
              <a:t>COVID Data in Mongo Compass</a:t>
            </a:r>
          </a:p>
        </p:txBody>
      </p:sp>
      <p:pic>
        <p:nvPicPr>
          <p:cNvPr id="5" name="Picture 4">
            <a:extLst>
              <a:ext uri="{FF2B5EF4-FFF2-40B4-BE49-F238E27FC236}">
                <a16:creationId xmlns:a16="http://schemas.microsoft.com/office/drawing/2014/main" id="{F9AFDF98-1187-6314-148E-76C0207A9927}"/>
              </a:ext>
            </a:extLst>
          </p:cNvPr>
          <p:cNvPicPr>
            <a:picLocks noChangeAspect="1"/>
          </p:cNvPicPr>
          <p:nvPr/>
        </p:nvPicPr>
        <p:blipFill>
          <a:blip r:embed="rId2"/>
          <a:stretch>
            <a:fillRect/>
          </a:stretch>
        </p:blipFill>
        <p:spPr>
          <a:xfrm>
            <a:off x="2164556" y="959713"/>
            <a:ext cx="4271963" cy="4006993"/>
          </a:xfrm>
          <a:prstGeom prst="rect">
            <a:avLst/>
          </a:prstGeom>
        </p:spPr>
      </p:pic>
    </p:spTree>
    <p:extLst>
      <p:ext uri="{BB962C8B-B14F-4D97-AF65-F5344CB8AC3E}">
        <p14:creationId xmlns:p14="http://schemas.microsoft.com/office/powerpoint/2010/main" val="1669684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sz="3200" dirty="0"/>
              <a:t>Total Covid Cases in India</a:t>
            </a:r>
          </a:p>
        </p:txBody>
      </p:sp>
      <p:pic>
        <p:nvPicPr>
          <p:cNvPr id="5" name="Picture 4">
            <a:extLst>
              <a:ext uri="{FF2B5EF4-FFF2-40B4-BE49-F238E27FC236}">
                <a16:creationId xmlns:a16="http://schemas.microsoft.com/office/drawing/2014/main" id="{B28C58E2-F7E4-AF1F-E375-A2132D81C193}"/>
              </a:ext>
            </a:extLst>
          </p:cNvPr>
          <p:cNvPicPr>
            <a:picLocks noChangeAspect="1"/>
          </p:cNvPicPr>
          <p:nvPr/>
        </p:nvPicPr>
        <p:blipFill>
          <a:blip r:embed="rId2"/>
          <a:stretch>
            <a:fillRect/>
          </a:stretch>
        </p:blipFill>
        <p:spPr>
          <a:xfrm>
            <a:off x="2021682" y="1041739"/>
            <a:ext cx="4458064" cy="3913911"/>
          </a:xfrm>
          <a:prstGeom prst="rect">
            <a:avLst/>
          </a:prstGeom>
        </p:spPr>
      </p:pic>
    </p:spTree>
    <p:extLst>
      <p:ext uri="{BB962C8B-B14F-4D97-AF65-F5344CB8AC3E}">
        <p14:creationId xmlns:p14="http://schemas.microsoft.com/office/powerpoint/2010/main" val="225404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sz="3200" dirty="0"/>
              <a:t>Total Covid Cases in India</a:t>
            </a:r>
          </a:p>
        </p:txBody>
      </p:sp>
      <p:pic>
        <p:nvPicPr>
          <p:cNvPr id="4" name="Picture 3">
            <a:extLst>
              <a:ext uri="{FF2B5EF4-FFF2-40B4-BE49-F238E27FC236}">
                <a16:creationId xmlns:a16="http://schemas.microsoft.com/office/drawing/2014/main" id="{07BFD7CE-1297-F6EB-6D8A-D7079579687E}"/>
              </a:ext>
            </a:extLst>
          </p:cNvPr>
          <p:cNvPicPr>
            <a:picLocks noChangeAspect="1"/>
          </p:cNvPicPr>
          <p:nvPr/>
        </p:nvPicPr>
        <p:blipFill>
          <a:blip r:embed="rId2"/>
          <a:stretch>
            <a:fillRect/>
          </a:stretch>
        </p:blipFill>
        <p:spPr>
          <a:xfrm>
            <a:off x="2714625" y="962537"/>
            <a:ext cx="3490958" cy="4045232"/>
          </a:xfrm>
          <a:prstGeom prst="rect">
            <a:avLst/>
          </a:prstGeom>
        </p:spPr>
      </p:pic>
    </p:spTree>
    <p:extLst>
      <p:ext uri="{BB962C8B-B14F-4D97-AF65-F5344CB8AC3E}">
        <p14:creationId xmlns:p14="http://schemas.microsoft.com/office/powerpoint/2010/main" val="2743064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362813" y="180706"/>
            <a:ext cx="7704000" cy="572700"/>
          </a:xfrm>
        </p:spPr>
        <p:txBody>
          <a:bodyPr/>
          <a:lstStyle/>
          <a:p>
            <a:pPr algn="ctr"/>
            <a:r>
              <a:rPr lang="en-US" sz="2800" dirty="0"/>
              <a:t>Geographical Representation of total cases</a:t>
            </a:r>
          </a:p>
        </p:txBody>
      </p:sp>
      <p:pic>
        <p:nvPicPr>
          <p:cNvPr id="5" name="Picture 4">
            <a:extLst>
              <a:ext uri="{FF2B5EF4-FFF2-40B4-BE49-F238E27FC236}">
                <a16:creationId xmlns:a16="http://schemas.microsoft.com/office/drawing/2014/main" id="{C93F2AA5-9091-0ECE-5B6D-026DF891C5BA}"/>
              </a:ext>
            </a:extLst>
          </p:cNvPr>
          <p:cNvPicPr>
            <a:picLocks noChangeAspect="1"/>
          </p:cNvPicPr>
          <p:nvPr/>
        </p:nvPicPr>
        <p:blipFill>
          <a:blip r:embed="rId2"/>
          <a:stretch>
            <a:fillRect/>
          </a:stretch>
        </p:blipFill>
        <p:spPr>
          <a:xfrm>
            <a:off x="2600325" y="955979"/>
            <a:ext cx="3388085" cy="4187521"/>
          </a:xfrm>
          <a:prstGeom prst="rect">
            <a:avLst/>
          </a:prstGeom>
        </p:spPr>
      </p:pic>
    </p:spTree>
    <p:extLst>
      <p:ext uri="{BB962C8B-B14F-4D97-AF65-F5344CB8AC3E}">
        <p14:creationId xmlns:p14="http://schemas.microsoft.com/office/powerpoint/2010/main" val="141081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C6CD7B-4BE1-8F09-5290-232D14F85966}"/>
              </a:ext>
            </a:extLst>
          </p:cNvPr>
          <p:cNvSpPr txBox="1"/>
          <p:nvPr/>
        </p:nvSpPr>
        <p:spPr>
          <a:xfrm>
            <a:off x="1862733" y="95294"/>
            <a:ext cx="4939902"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C60A7"/>
              </a:buClr>
              <a:buSzPts val="3500"/>
              <a:buFont typeface="Fredoka One"/>
              <a:buNone/>
              <a:tabLst/>
              <a:defRPr/>
            </a:pPr>
            <a:r>
              <a:rPr kumimoji="0" lang="en-US" sz="3500" b="0" i="0" u="none" strike="noStrike" kern="0" cap="none" spc="0" normalizeH="0" baseline="0" noProof="0" dirty="0">
                <a:ln>
                  <a:noFill/>
                </a:ln>
                <a:solidFill>
                  <a:srgbClr val="5C60A7"/>
                </a:solidFill>
                <a:effectLst/>
                <a:uLnTx/>
                <a:uFillTx/>
                <a:latin typeface="Fredoka One"/>
                <a:sym typeface="Fredoka One"/>
              </a:rPr>
              <a:t>TEAM </a:t>
            </a:r>
            <a:r>
              <a:rPr kumimoji="0" lang="en-US" sz="3500" b="0" i="0" u="none" strike="noStrike" kern="0" cap="none" spc="0" normalizeH="0" baseline="0" noProof="0" dirty="0">
                <a:ln>
                  <a:noFill/>
                </a:ln>
                <a:solidFill>
                  <a:srgbClr val="F16F91"/>
                </a:solidFill>
                <a:effectLst/>
                <a:uLnTx/>
                <a:uFillTx/>
                <a:latin typeface="Fredoka One"/>
                <a:sym typeface="Fredoka One"/>
              </a:rPr>
              <a:t>6</a:t>
            </a:r>
          </a:p>
        </p:txBody>
      </p:sp>
      <p:sp>
        <p:nvSpPr>
          <p:cNvPr id="17" name="Google Shape;3386;p40">
            <a:extLst>
              <a:ext uri="{FF2B5EF4-FFF2-40B4-BE49-F238E27FC236}">
                <a16:creationId xmlns:a16="http://schemas.microsoft.com/office/drawing/2014/main" id="{D2C906A2-7969-0CC0-54A4-6206174BD4FE}"/>
              </a:ext>
            </a:extLst>
          </p:cNvPr>
          <p:cNvSpPr/>
          <p:nvPr/>
        </p:nvSpPr>
        <p:spPr>
          <a:xfrm>
            <a:off x="431710" y="1069169"/>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5872AACD-59C9-CF61-C539-02D384AD33CE}"/>
              </a:ext>
            </a:extLst>
          </p:cNvPr>
          <p:cNvSpPr txBox="1"/>
          <p:nvPr/>
        </p:nvSpPr>
        <p:spPr>
          <a:xfrm>
            <a:off x="529202" y="1171181"/>
            <a:ext cx="787598" cy="692497"/>
          </a:xfrm>
          <a:prstGeom prst="rect">
            <a:avLst/>
          </a:prstGeom>
          <a:noFill/>
        </p:spPr>
        <p:txBody>
          <a:bodyPr wrap="square">
            <a:spAutoFit/>
          </a:bodyPr>
          <a:lstStyle/>
          <a:p>
            <a:r>
              <a:rPr kumimoji="0" lang="en" sz="3900" b="0" i="0" u="none" strike="noStrike" kern="0" cap="none" spc="0" normalizeH="0" baseline="0" noProof="0" dirty="0">
                <a:ln>
                  <a:noFill/>
                </a:ln>
                <a:solidFill>
                  <a:srgbClr val="F16F91"/>
                </a:solidFill>
                <a:effectLst/>
                <a:uLnTx/>
                <a:uFillTx/>
                <a:latin typeface="Fredoka One"/>
                <a:sym typeface="Fredoka One"/>
              </a:rPr>
              <a:t>01</a:t>
            </a:r>
            <a:endParaRPr lang="en-US" dirty="0"/>
          </a:p>
        </p:txBody>
      </p:sp>
      <p:sp>
        <p:nvSpPr>
          <p:cNvPr id="25" name="TextBox 24">
            <a:extLst>
              <a:ext uri="{FF2B5EF4-FFF2-40B4-BE49-F238E27FC236}">
                <a16:creationId xmlns:a16="http://schemas.microsoft.com/office/drawing/2014/main" id="{B87593E1-8336-C6C9-477D-BC63196C531B}"/>
              </a:ext>
            </a:extLst>
          </p:cNvPr>
          <p:cNvSpPr txBox="1"/>
          <p:nvPr/>
        </p:nvSpPr>
        <p:spPr>
          <a:xfrm>
            <a:off x="1414292" y="1246554"/>
            <a:ext cx="302197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2400"/>
              <a:buFont typeface="Bebas Neue"/>
              <a:buNone/>
              <a:tabLst/>
              <a:defRPr/>
            </a:pPr>
            <a:r>
              <a:rPr kumimoji="0" lang="en-US" sz="2000" b="0" i="0" u="none" strike="noStrike" kern="0" cap="none" spc="0" normalizeH="0" baseline="0" noProof="0" dirty="0">
                <a:ln>
                  <a:noFill/>
                </a:ln>
                <a:solidFill>
                  <a:srgbClr val="5C60A7"/>
                </a:solidFill>
                <a:effectLst/>
                <a:uLnTx/>
                <a:uFillTx/>
                <a:latin typeface="Fredoka One"/>
                <a:sym typeface="Fredoka One"/>
              </a:rPr>
              <a:t>Rachure Charith Sai</a:t>
            </a:r>
          </a:p>
        </p:txBody>
      </p:sp>
      <p:sp>
        <p:nvSpPr>
          <p:cNvPr id="29" name="TextBox 28">
            <a:extLst>
              <a:ext uri="{FF2B5EF4-FFF2-40B4-BE49-F238E27FC236}">
                <a16:creationId xmlns:a16="http://schemas.microsoft.com/office/drawing/2014/main" id="{FD2E171C-94B0-0FE9-0DAA-C77BAED4EF31}"/>
              </a:ext>
            </a:extLst>
          </p:cNvPr>
          <p:cNvSpPr txBox="1"/>
          <p:nvPr/>
        </p:nvSpPr>
        <p:spPr>
          <a:xfrm>
            <a:off x="1414291" y="1597923"/>
            <a:ext cx="21004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1400"/>
              <a:buFont typeface="Nunito"/>
              <a:buNone/>
              <a:tabLst/>
              <a:defRPr/>
            </a:pPr>
            <a:r>
              <a:rPr kumimoji="0" lang="en-US" sz="1400" b="0" i="0" u="none" strike="noStrike" kern="0" cap="none" spc="0" normalizeH="0" baseline="0" noProof="0" dirty="0">
                <a:ln>
                  <a:noFill/>
                </a:ln>
                <a:solidFill>
                  <a:srgbClr val="5C60A7"/>
                </a:solidFill>
                <a:effectLst/>
                <a:uLnTx/>
                <a:uFillTx/>
                <a:latin typeface="Nunito"/>
                <a:sym typeface="Nunito"/>
              </a:rPr>
              <a:t>CB.EN.U4AIE20055</a:t>
            </a:r>
          </a:p>
        </p:txBody>
      </p:sp>
      <p:sp>
        <p:nvSpPr>
          <p:cNvPr id="30" name="Google Shape;3375;p40">
            <a:extLst>
              <a:ext uri="{FF2B5EF4-FFF2-40B4-BE49-F238E27FC236}">
                <a16:creationId xmlns:a16="http://schemas.microsoft.com/office/drawing/2014/main" id="{A5BE6458-BD05-FDAC-3DE0-1A75B47621CA}"/>
              </a:ext>
            </a:extLst>
          </p:cNvPr>
          <p:cNvSpPr/>
          <p:nvPr/>
        </p:nvSpPr>
        <p:spPr>
          <a:xfrm>
            <a:off x="4572000" y="1149661"/>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TextBox 33">
            <a:extLst>
              <a:ext uri="{FF2B5EF4-FFF2-40B4-BE49-F238E27FC236}">
                <a16:creationId xmlns:a16="http://schemas.microsoft.com/office/drawing/2014/main" id="{2228FE7B-CEF8-CDDF-7CBE-DE82671CB6B8}"/>
              </a:ext>
            </a:extLst>
          </p:cNvPr>
          <p:cNvSpPr txBox="1"/>
          <p:nvPr/>
        </p:nvSpPr>
        <p:spPr>
          <a:xfrm>
            <a:off x="5519138" y="1180440"/>
            <a:ext cx="263604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2400"/>
              <a:buFont typeface="Bebas Neue"/>
              <a:buNone/>
              <a:tabLst/>
              <a:defRPr/>
            </a:pPr>
            <a:r>
              <a:rPr kumimoji="0" lang="en-US" sz="2000" b="0" i="0" u="none" strike="noStrike" kern="0" cap="none" spc="0" normalizeH="0" baseline="0" noProof="0" dirty="0">
                <a:ln>
                  <a:noFill/>
                </a:ln>
                <a:solidFill>
                  <a:srgbClr val="5C60A7"/>
                </a:solidFill>
                <a:effectLst/>
                <a:uLnTx/>
                <a:uFillTx/>
                <a:latin typeface="Fredoka One"/>
                <a:sym typeface="Fredoka One"/>
              </a:rPr>
              <a:t>Menta Sai Akshay</a:t>
            </a:r>
          </a:p>
        </p:txBody>
      </p:sp>
      <p:sp>
        <p:nvSpPr>
          <p:cNvPr id="38" name="TextBox 37">
            <a:extLst>
              <a:ext uri="{FF2B5EF4-FFF2-40B4-BE49-F238E27FC236}">
                <a16:creationId xmlns:a16="http://schemas.microsoft.com/office/drawing/2014/main" id="{5A4D1B6C-C7DA-694C-2E8C-FDABFEF58D53}"/>
              </a:ext>
            </a:extLst>
          </p:cNvPr>
          <p:cNvSpPr txBox="1"/>
          <p:nvPr/>
        </p:nvSpPr>
        <p:spPr>
          <a:xfrm>
            <a:off x="4652841" y="1251673"/>
            <a:ext cx="797996"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C60A7"/>
              </a:buClr>
              <a:buSzPts val="3000"/>
              <a:buFont typeface="Fredoka One"/>
              <a:buNone/>
              <a:tabLst/>
              <a:defRPr/>
            </a:pPr>
            <a:r>
              <a:rPr kumimoji="0" lang="en" sz="3900" b="0" i="0" u="none" strike="noStrike" kern="0" cap="none" spc="0" normalizeH="0" baseline="0" noProof="0" dirty="0">
                <a:ln>
                  <a:noFill/>
                </a:ln>
                <a:solidFill>
                  <a:srgbClr val="F16F91"/>
                </a:solidFill>
                <a:effectLst/>
                <a:uLnTx/>
                <a:uFillTx/>
                <a:latin typeface="Fredoka One"/>
                <a:sym typeface="Fredoka One"/>
              </a:rPr>
              <a:t>02</a:t>
            </a:r>
          </a:p>
        </p:txBody>
      </p:sp>
      <p:sp>
        <p:nvSpPr>
          <p:cNvPr id="42" name="TextBox 41">
            <a:extLst>
              <a:ext uri="{FF2B5EF4-FFF2-40B4-BE49-F238E27FC236}">
                <a16:creationId xmlns:a16="http://schemas.microsoft.com/office/drawing/2014/main" id="{DED3DDE2-4B9A-4487-DAC4-72402863EF07}"/>
              </a:ext>
            </a:extLst>
          </p:cNvPr>
          <p:cNvSpPr txBox="1"/>
          <p:nvPr/>
        </p:nvSpPr>
        <p:spPr>
          <a:xfrm>
            <a:off x="5554581" y="1559451"/>
            <a:ext cx="202735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1400"/>
              <a:buFont typeface="Nunito"/>
              <a:buNone/>
              <a:tabLst/>
              <a:defRPr/>
            </a:pPr>
            <a:r>
              <a:rPr kumimoji="0" lang="en-US" sz="1400" b="0" i="0" u="none" strike="noStrike" kern="0" cap="none" spc="0" normalizeH="0" baseline="0" noProof="0" dirty="0">
                <a:ln>
                  <a:noFill/>
                </a:ln>
                <a:solidFill>
                  <a:srgbClr val="5C60A7"/>
                </a:solidFill>
                <a:effectLst/>
                <a:uLnTx/>
                <a:uFillTx/>
                <a:latin typeface="Nunito"/>
                <a:sym typeface="Nunito"/>
              </a:rPr>
              <a:t>CB.EN.U4AIE20040</a:t>
            </a:r>
          </a:p>
        </p:txBody>
      </p:sp>
      <p:sp>
        <p:nvSpPr>
          <p:cNvPr id="43" name="TextBox 42">
            <a:extLst>
              <a:ext uri="{FF2B5EF4-FFF2-40B4-BE49-F238E27FC236}">
                <a16:creationId xmlns:a16="http://schemas.microsoft.com/office/drawing/2014/main" id="{7F54F5E0-2BA7-A85B-40DA-20D6501BB14F}"/>
              </a:ext>
            </a:extLst>
          </p:cNvPr>
          <p:cNvSpPr txBox="1"/>
          <p:nvPr/>
        </p:nvSpPr>
        <p:spPr>
          <a:xfrm>
            <a:off x="613615" y="2485312"/>
            <a:ext cx="797996"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C60A7"/>
              </a:buClr>
              <a:buSzPts val="3000"/>
              <a:buFont typeface="Fredoka One"/>
              <a:buNone/>
              <a:tabLst/>
              <a:defRPr/>
            </a:pPr>
            <a:r>
              <a:rPr kumimoji="0" lang="en" sz="3900" b="0" i="0" u="none" strike="noStrike" kern="0" cap="none" spc="0" normalizeH="0" baseline="0" noProof="0" dirty="0">
                <a:ln>
                  <a:noFill/>
                </a:ln>
                <a:solidFill>
                  <a:srgbClr val="F16F91"/>
                </a:solidFill>
                <a:effectLst/>
                <a:uLnTx/>
                <a:uFillTx/>
                <a:latin typeface="Fredoka One"/>
                <a:sym typeface="Fredoka One"/>
              </a:rPr>
              <a:t>03</a:t>
            </a:r>
          </a:p>
        </p:txBody>
      </p:sp>
      <p:sp>
        <p:nvSpPr>
          <p:cNvPr id="44" name="Google Shape;3386;p40">
            <a:extLst>
              <a:ext uri="{FF2B5EF4-FFF2-40B4-BE49-F238E27FC236}">
                <a16:creationId xmlns:a16="http://schemas.microsoft.com/office/drawing/2014/main" id="{372C1D17-C882-8DF5-D634-BFBC3448831B}"/>
              </a:ext>
            </a:extLst>
          </p:cNvPr>
          <p:cNvSpPr/>
          <p:nvPr/>
        </p:nvSpPr>
        <p:spPr>
          <a:xfrm>
            <a:off x="493558" y="2392432"/>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extBox 45">
            <a:extLst>
              <a:ext uri="{FF2B5EF4-FFF2-40B4-BE49-F238E27FC236}">
                <a16:creationId xmlns:a16="http://schemas.microsoft.com/office/drawing/2014/main" id="{6DD3C0AE-15DE-CB57-5AE7-2392330C38C4}"/>
              </a:ext>
            </a:extLst>
          </p:cNvPr>
          <p:cNvSpPr txBox="1"/>
          <p:nvPr/>
        </p:nvSpPr>
        <p:spPr>
          <a:xfrm>
            <a:off x="1411611" y="2571750"/>
            <a:ext cx="289339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2400"/>
              <a:buFont typeface="Bebas Neue"/>
              <a:buNone/>
              <a:tabLst/>
              <a:defRPr/>
            </a:pPr>
            <a:r>
              <a:rPr kumimoji="0" lang="en-US" sz="2000" b="0" i="0" u="none" strike="noStrike" kern="0" cap="none" spc="0" normalizeH="0" baseline="0" noProof="0" dirty="0">
                <a:ln>
                  <a:noFill/>
                </a:ln>
                <a:solidFill>
                  <a:srgbClr val="5C60A7"/>
                </a:solidFill>
                <a:effectLst/>
                <a:uLnTx/>
                <a:uFillTx/>
                <a:latin typeface="Fredoka One"/>
                <a:sym typeface="Fredoka One"/>
              </a:rPr>
              <a:t>Sajja Bala Karthikeya</a:t>
            </a:r>
          </a:p>
        </p:txBody>
      </p:sp>
      <p:sp>
        <p:nvSpPr>
          <p:cNvPr id="47" name="TextBox 46">
            <a:extLst>
              <a:ext uri="{FF2B5EF4-FFF2-40B4-BE49-F238E27FC236}">
                <a16:creationId xmlns:a16="http://schemas.microsoft.com/office/drawing/2014/main" id="{D330860B-C5A6-CA6B-CA33-129BF6164D71}"/>
              </a:ext>
            </a:extLst>
          </p:cNvPr>
          <p:cNvSpPr txBox="1"/>
          <p:nvPr/>
        </p:nvSpPr>
        <p:spPr>
          <a:xfrm>
            <a:off x="1476141" y="2904409"/>
            <a:ext cx="21004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1400"/>
              <a:buFont typeface="Nunito"/>
              <a:buNone/>
              <a:tabLst/>
              <a:defRPr/>
            </a:pPr>
            <a:r>
              <a:rPr kumimoji="0" lang="en-US" sz="1400" b="0" i="0" u="none" strike="noStrike" kern="0" cap="none" spc="0" normalizeH="0" baseline="0" noProof="0" dirty="0">
                <a:ln>
                  <a:noFill/>
                </a:ln>
                <a:solidFill>
                  <a:srgbClr val="5C60A7"/>
                </a:solidFill>
                <a:effectLst/>
                <a:uLnTx/>
                <a:uFillTx/>
                <a:latin typeface="Nunito"/>
                <a:sym typeface="Nunito"/>
              </a:rPr>
              <a:t>CB.EN.U4AIE20065</a:t>
            </a:r>
          </a:p>
        </p:txBody>
      </p:sp>
      <p:sp>
        <p:nvSpPr>
          <p:cNvPr id="48" name="Google Shape;3375;p40">
            <a:extLst>
              <a:ext uri="{FF2B5EF4-FFF2-40B4-BE49-F238E27FC236}">
                <a16:creationId xmlns:a16="http://schemas.microsoft.com/office/drawing/2014/main" id="{4DD0302D-2BF6-9D88-B486-630B5447AACC}"/>
              </a:ext>
            </a:extLst>
          </p:cNvPr>
          <p:cNvSpPr/>
          <p:nvPr/>
        </p:nvSpPr>
        <p:spPr>
          <a:xfrm>
            <a:off x="4560547" y="2469736"/>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75;p40">
            <a:extLst>
              <a:ext uri="{FF2B5EF4-FFF2-40B4-BE49-F238E27FC236}">
                <a16:creationId xmlns:a16="http://schemas.microsoft.com/office/drawing/2014/main" id="{BA6E2C90-B052-4F74-CC89-3C42FCCEDDC8}"/>
              </a:ext>
            </a:extLst>
          </p:cNvPr>
          <p:cNvSpPr/>
          <p:nvPr/>
        </p:nvSpPr>
        <p:spPr>
          <a:xfrm>
            <a:off x="2532142" y="3794932"/>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TextBox 49">
            <a:extLst>
              <a:ext uri="{FF2B5EF4-FFF2-40B4-BE49-F238E27FC236}">
                <a16:creationId xmlns:a16="http://schemas.microsoft.com/office/drawing/2014/main" id="{07E37A7C-5926-E411-3ABC-B349662E286C}"/>
              </a:ext>
            </a:extLst>
          </p:cNvPr>
          <p:cNvSpPr txBox="1"/>
          <p:nvPr/>
        </p:nvSpPr>
        <p:spPr>
          <a:xfrm>
            <a:off x="4672345" y="2571750"/>
            <a:ext cx="797996"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C60A7"/>
              </a:buClr>
              <a:buSzPts val="3000"/>
              <a:buFont typeface="Fredoka One"/>
              <a:buNone/>
              <a:tabLst/>
              <a:defRPr/>
            </a:pPr>
            <a:r>
              <a:rPr kumimoji="0" lang="en" sz="3900" b="0" i="0" u="none" strike="noStrike" kern="0" cap="none" spc="0" normalizeH="0" baseline="0" noProof="0" dirty="0">
                <a:ln>
                  <a:noFill/>
                </a:ln>
                <a:solidFill>
                  <a:srgbClr val="F16F91"/>
                </a:solidFill>
                <a:effectLst/>
                <a:uLnTx/>
                <a:uFillTx/>
                <a:latin typeface="Fredoka One"/>
                <a:sym typeface="Fredoka One"/>
              </a:rPr>
              <a:t>04</a:t>
            </a:r>
          </a:p>
        </p:txBody>
      </p:sp>
      <p:sp>
        <p:nvSpPr>
          <p:cNvPr id="51" name="TextBox 50">
            <a:extLst>
              <a:ext uri="{FF2B5EF4-FFF2-40B4-BE49-F238E27FC236}">
                <a16:creationId xmlns:a16="http://schemas.microsoft.com/office/drawing/2014/main" id="{5E8F5F17-7222-BD52-4FCA-44A8E2191666}"/>
              </a:ext>
            </a:extLst>
          </p:cNvPr>
          <p:cNvSpPr txBox="1"/>
          <p:nvPr/>
        </p:nvSpPr>
        <p:spPr>
          <a:xfrm>
            <a:off x="2624435" y="3896944"/>
            <a:ext cx="797996"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C60A7"/>
              </a:buClr>
              <a:buSzPts val="3000"/>
              <a:buFont typeface="Fredoka One"/>
              <a:buNone/>
              <a:tabLst/>
              <a:defRPr/>
            </a:pPr>
            <a:r>
              <a:rPr kumimoji="0" lang="en" sz="3900" b="0" i="0" u="none" strike="noStrike" kern="0" cap="none" spc="0" normalizeH="0" baseline="0" noProof="0" dirty="0">
                <a:ln>
                  <a:noFill/>
                </a:ln>
                <a:solidFill>
                  <a:srgbClr val="F16F91"/>
                </a:solidFill>
                <a:effectLst/>
                <a:uLnTx/>
                <a:uFillTx/>
                <a:latin typeface="Fredoka One"/>
                <a:sym typeface="Fredoka One"/>
              </a:rPr>
              <a:t>05</a:t>
            </a:r>
          </a:p>
        </p:txBody>
      </p:sp>
      <p:sp>
        <p:nvSpPr>
          <p:cNvPr id="53" name="TextBox 52">
            <a:extLst>
              <a:ext uri="{FF2B5EF4-FFF2-40B4-BE49-F238E27FC236}">
                <a16:creationId xmlns:a16="http://schemas.microsoft.com/office/drawing/2014/main" id="{5638908B-B1DD-534F-5BAA-FA384E3B422D}"/>
              </a:ext>
            </a:extLst>
          </p:cNvPr>
          <p:cNvSpPr txBox="1"/>
          <p:nvPr/>
        </p:nvSpPr>
        <p:spPr>
          <a:xfrm>
            <a:off x="5498916" y="2617916"/>
            <a:ext cx="211458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2400"/>
              <a:buFont typeface="Bebas Neue"/>
              <a:buNone/>
              <a:tabLst/>
              <a:defRPr/>
            </a:pPr>
            <a:r>
              <a:rPr kumimoji="0" lang="en-US" sz="2000" b="0" i="0" u="none" strike="noStrike" kern="0" cap="none" spc="0" normalizeH="0" baseline="0" noProof="0" dirty="0">
                <a:ln>
                  <a:noFill/>
                </a:ln>
                <a:solidFill>
                  <a:srgbClr val="5C60A7"/>
                </a:solidFill>
                <a:effectLst/>
                <a:uLnTx/>
                <a:uFillTx/>
                <a:latin typeface="Fredoka One"/>
                <a:sym typeface="Fredoka One"/>
              </a:rPr>
              <a:t>D Rohith</a:t>
            </a:r>
          </a:p>
        </p:txBody>
      </p:sp>
      <p:sp>
        <p:nvSpPr>
          <p:cNvPr id="55" name="TextBox 54">
            <a:extLst>
              <a:ext uri="{FF2B5EF4-FFF2-40B4-BE49-F238E27FC236}">
                <a16:creationId xmlns:a16="http://schemas.microsoft.com/office/drawing/2014/main" id="{D2FA5E00-D624-3610-6EED-7C02E2FC2FB5}"/>
              </a:ext>
            </a:extLst>
          </p:cNvPr>
          <p:cNvSpPr txBox="1"/>
          <p:nvPr/>
        </p:nvSpPr>
        <p:spPr>
          <a:xfrm>
            <a:off x="3422431" y="3963060"/>
            <a:ext cx="493990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2400"/>
              <a:buFont typeface="Bebas Neue"/>
              <a:buNone/>
              <a:tabLst/>
              <a:defRPr/>
            </a:pPr>
            <a:r>
              <a:rPr kumimoji="0" lang="en-US" sz="2000" b="0" i="0" u="none" strike="noStrike" kern="0" cap="none" spc="0" normalizeH="0" baseline="0" noProof="0" dirty="0">
                <a:ln>
                  <a:noFill/>
                </a:ln>
                <a:solidFill>
                  <a:srgbClr val="5C60A7"/>
                </a:solidFill>
                <a:effectLst/>
                <a:uLnTx/>
                <a:uFillTx/>
                <a:latin typeface="Fredoka One"/>
                <a:sym typeface="Fredoka One"/>
              </a:rPr>
              <a:t>Penaka Vishnu Reddy</a:t>
            </a:r>
          </a:p>
        </p:txBody>
      </p:sp>
      <p:sp>
        <p:nvSpPr>
          <p:cNvPr id="56" name="TextBox 55">
            <a:extLst>
              <a:ext uri="{FF2B5EF4-FFF2-40B4-BE49-F238E27FC236}">
                <a16:creationId xmlns:a16="http://schemas.microsoft.com/office/drawing/2014/main" id="{09AC2BBE-E1CD-CC03-15D9-2AF63BAFE457}"/>
              </a:ext>
            </a:extLst>
          </p:cNvPr>
          <p:cNvSpPr txBox="1"/>
          <p:nvPr/>
        </p:nvSpPr>
        <p:spPr>
          <a:xfrm>
            <a:off x="5450837" y="3000711"/>
            <a:ext cx="21004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1400"/>
              <a:buFont typeface="Nunito"/>
              <a:buNone/>
              <a:tabLst/>
              <a:defRPr/>
            </a:pPr>
            <a:r>
              <a:rPr kumimoji="0" lang="en-US" sz="1400" b="0" i="0" u="none" strike="noStrike" kern="0" cap="none" spc="0" normalizeH="0" baseline="0" noProof="0" dirty="0">
                <a:ln>
                  <a:noFill/>
                </a:ln>
                <a:solidFill>
                  <a:srgbClr val="5C60A7"/>
                </a:solidFill>
                <a:effectLst/>
                <a:uLnTx/>
                <a:uFillTx/>
                <a:latin typeface="Nunito"/>
                <a:sym typeface="Nunito"/>
              </a:rPr>
              <a:t>CB.EN.U4AIE20060</a:t>
            </a:r>
          </a:p>
        </p:txBody>
      </p:sp>
      <p:sp>
        <p:nvSpPr>
          <p:cNvPr id="57" name="TextBox 56">
            <a:extLst>
              <a:ext uri="{FF2B5EF4-FFF2-40B4-BE49-F238E27FC236}">
                <a16:creationId xmlns:a16="http://schemas.microsoft.com/office/drawing/2014/main" id="{DEFAD49C-5ACB-6CF4-E834-D84426852099}"/>
              </a:ext>
            </a:extLst>
          </p:cNvPr>
          <p:cNvSpPr txBox="1"/>
          <p:nvPr/>
        </p:nvSpPr>
        <p:spPr>
          <a:xfrm>
            <a:off x="3415518" y="4329852"/>
            <a:ext cx="21004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C60A7"/>
              </a:buClr>
              <a:buSzPts val="1400"/>
              <a:buFont typeface="Nunito"/>
              <a:buNone/>
              <a:tabLst/>
              <a:defRPr/>
            </a:pPr>
            <a:r>
              <a:rPr kumimoji="0" lang="en-US" sz="1400" b="0" i="0" u="none" strike="noStrike" kern="0" cap="none" spc="0" normalizeH="0" baseline="0" noProof="0" dirty="0">
                <a:ln>
                  <a:noFill/>
                </a:ln>
                <a:solidFill>
                  <a:srgbClr val="5C60A7"/>
                </a:solidFill>
                <a:effectLst/>
                <a:uLnTx/>
                <a:uFillTx/>
                <a:latin typeface="Nunito"/>
                <a:sym typeface="Nunito"/>
              </a:rPr>
              <a:t>CB.EN.U4AIE20048</a:t>
            </a:r>
          </a:p>
        </p:txBody>
      </p:sp>
    </p:spTree>
    <p:extLst>
      <p:ext uri="{BB962C8B-B14F-4D97-AF65-F5344CB8AC3E}">
        <p14:creationId xmlns:p14="http://schemas.microsoft.com/office/powerpoint/2010/main" val="278357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7162" y="223568"/>
            <a:ext cx="8109675" cy="572700"/>
          </a:xfrm>
        </p:spPr>
        <p:txBody>
          <a:bodyPr/>
          <a:lstStyle/>
          <a:p>
            <a:pPr algn="ctr"/>
            <a:r>
              <a:rPr lang="en-US" sz="2800" dirty="0"/>
              <a:t>Geographical Representation of total Deaths</a:t>
            </a:r>
          </a:p>
        </p:txBody>
      </p:sp>
      <p:pic>
        <p:nvPicPr>
          <p:cNvPr id="4" name="Picture 3">
            <a:extLst>
              <a:ext uri="{FF2B5EF4-FFF2-40B4-BE49-F238E27FC236}">
                <a16:creationId xmlns:a16="http://schemas.microsoft.com/office/drawing/2014/main" id="{A2F1B51C-CADB-C8EF-7E7F-8EE0323A52E3}"/>
              </a:ext>
            </a:extLst>
          </p:cNvPr>
          <p:cNvPicPr>
            <a:picLocks noChangeAspect="1"/>
          </p:cNvPicPr>
          <p:nvPr/>
        </p:nvPicPr>
        <p:blipFill>
          <a:blip r:embed="rId2"/>
          <a:stretch>
            <a:fillRect/>
          </a:stretch>
        </p:blipFill>
        <p:spPr>
          <a:xfrm>
            <a:off x="2827044" y="796268"/>
            <a:ext cx="3489909" cy="4309620"/>
          </a:xfrm>
          <a:prstGeom prst="rect">
            <a:avLst/>
          </a:prstGeom>
        </p:spPr>
      </p:pic>
    </p:spTree>
    <p:extLst>
      <p:ext uri="{BB962C8B-B14F-4D97-AF65-F5344CB8AC3E}">
        <p14:creationId xmlns:p14="http://schemas.microsoft.com/office/powerpoint/2010/main" val="91478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7162" y="223568"/>
            <a:ext cx="8109675" cy="572700"/>
          </a:xfrm>
        </p:spPr>
        <p:txBody>
          <a:bodyPr/>
          <a:lstStyle/>
          <a:p>
            <a:pPr algn="ctr"/>
            <a:r>
              <a:rPr lang="en-US" sz="2800" dirty="0"/>
              <a:t>Sign Up Page for Querying</a:t>
            </a:r>
          </a:p>
        </p:txBody>
      </p:sp>
      <p:pic>
        <p:nvPicPr>
          <p:cNvPr id="5" name="Picture 4">
            <a:extLst>
              <a:ext uri="{FF2B5EF4-FFF2-40B4-BE49-F238E27FC236}">
                <a16:creationId xmlns:a16="http://schemas.microsoft.com/office/drawing/2014/main" id="{36B2A434-789E-98EE-C9F0-EEDA7E9F2C36}"/>
              </a:ext>
            </a:extLst>
          </p:cNvPr>
          <p:cNvPicPr>
            <a:picLocks noChangeAspect="1"/>
          </p:cNvPicPr>
          <p:nvPr/>
        </p:nvPicPr>
        <p:blipFill>
          <a:blip r:embed="rId2"/>
          <a:stretch>
            <a:fillRect/>
          </a:stretch>
        </p:blipFill>
        <p:spPr>
          <a:xfrm>
            <a:off x="757236" y="871163"/>
            <a:ext cx="7458075" cy="3969991"/>
          </a:xfrm>
          <a:prstGeom prst="rect">
            <a:avLst/>
          </a:prstGeom>
        </p:spPr>
      </p:pic>
    </p:spTree>
    <p:extLst>
      <p:ext uri="{BB962C8B-B14F-4D97-AF65-F5344CB8AC3E}">
        <p14:creationId xmlns:p14="http://schemas.microsoft.com/office/powerpoint/2010/main" val="3971045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217125" y="222106"/>
            <a:ext cx="8109675" cy="572700"/>
          </a:xfrm>
        </p:spPr>
        <p:txBody>
          <a:bodyPr/>
          <a:lstStyle/>
          <a:p>
            <a:pPr algn="ctr"/>
            <a:r>
              <a:rPr lang="en-US" sz="2800" dirty="0"/>
              <a:t> Login Page for Querying</a:t>
            </a:r>
          </a:p>
        </p:txBody>
      </p:sp>
      <p:pic>
        <p:nvPicPr>
          <p:cNvPr id="4" name="Picture 3">
            <a:extLst>
              <a:ext uri="{FF2B5EF4-FFF2-40B4-BE49-F238E27FC236}">
                <a16:creationId xmlns:a16="http://schemas.microsoft.com/office/drawing/2014/main" id="{1E15921B-9F7C-15F9-EBF2-AFF4CB27AD49}"/>
              </a:ext>
            </a:extLst>
          </p:cNvPr>
          <p:cNvPicPr>
            <a:picLocks noChangeAspect="1"/>
          </p:cNvPicPr>
          <p:nvPr/>
        </p:nvPicPr>
        <p:blipFill>
          <a:blip r:embed="rId2"/>
          <a:stretch>
            <a:fillRect/>
          </a:stretch>
        </p:blipFill>
        <p:spPr>
          <a:xfrm>
            <a:off x="1364456" y="872291"/>
            <a:ext cx="6036469" cy="3762753"/>
          </a:xfrm>
          <a:prstGeom prst="rect">
            <a:avLst/>
          </a:prstGeom>
        </p:spPr>
      </p:pic>
    </p:spTree>
    <p:extLst>
      <p:ext uri="{BB962C8B-B14F-4D97-AF65-F5344CB8AC3E}">
        <p14:creationId xmlns:p14="http://schemas.microsoft.com/office/powerpoint/2010/main" val="321035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217125" y="222106"/>
            <a:ext cx="8109675" cy="572700"/>
          </a:xfrm>
        </p:spPr>
        <p:txBody>
          <a:bodyPr/>
          <a:lstStyle/>
          <a:p>
            <a:pPr algn="ctr"/>
            <a:r>
              <a:rPr lang="en-US" sz="2800" dirty="0"/>
              <a:t> Query Form</a:t>
            </a:r>
          </a:p>
        </p:txBody>
      </p:sp>
      <p:pic>
        <p:nvPicPr>
          <p:cNvPr id="5" name="Picture 4">
            <a:extLst>
              <a:ext uri="{FF2B5EF4-FFF2-40B4-BE49-F238E27FC236}">
                <a16:creationId xmlns:a16="http://schemas.microsoft.com/office/drawing/2014/main" id="{2CD69E17-709F-23FE-DDB0-6545D39FBBEC}"/>
              </a:ext>
            </a:extLst>
          </p:cNvPr>
          <p:cNvPicPr>
            <a:picLocks noChangeAspect="1"/>
          </p:cNvPicPr>
          <p:nvPr/>
        </p:nvPicPr>
        <p:blipFill>
          <a:blip r:embed="rId2"/>
          <a:stretch>
            <a:fillRect/>
          </a:stretch>
        </p:blipFill>
        <p:spPr>
          <a:xfrm>
            <a:off x="800098" y="954219"/>
            <a:ext cx="7065169" cy="3794258"/>
          </a:xfrm>
          <a:prstGeom prst="rect">
            <a:avLst/>
          </a:prstGeom>
        </p:spPr>
      </p:pic>
    </p:spTree>
    <p:extLst>
      <p:ext uri="{BB962C8B-B14F-4D97-AF65-F5344CB8AC3E}">
        <p14:creationId xmlns:p14="http://schemas.microsoft.com/office/powerpoint/2010/main" val="3789218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217125" y="222106"/>
            <a:ext cx="8109675" cy="572700"/>
          </a:xfrm>
        </p:spPr>
        <p:txBody>
          <a:bodyPr/>
          <a:lstStyle/>
          <a:p>
            <a:pPr algn="ctr"/>
            <a:r>
              <a:rPr lang="en-US" sz="2800" dirty="0"/>
              <a:t> Query Form</a:t>
            </a:r>
          </a:p>
        </p:txBody>
      </p:sp>
      <p:pic>
        <p:nvPicPr>
          <p:cNvPr id="5" name="Picture 4">
            <a:extLst>
              <a:ext uri="{FF2B5EF4-FFF2-40B4-BE49-F238E27FC236}">
                <a16:creationId xmlns:a16="http://schemas.microsoft.com/office/drawing/2014/main" id="{2CD69E17-709F-23FE-DDB0-6545D39FBBEC}"/>
              </a:ext>
            </a:extLst>
          </p:cNvPr>
          <p:cNvPicPr>
            <a:picLocks noChangeAspect="1"/>
          </p:cNvPicPr>
          <p:nvPr/>
        </p:nvPicPr>
        <p:blipFill>
          <a:blip r:embed="rId2"/>
          <a:stretch>
            <a:fillRect/>
          </a:stretch>
        </p:blipFill>
        <p:spPr>
          <a:xfrm>
            <a:off x="800098" y="954219"/>
            <a:ext cx="7065169" cy="3794258"/>
          </a:xfrm>
          <a:prstGeom prst="rect">
            <a:avLst/>
          </a:prstGeom>
        </p:spPr>
      </p:pic>
    </p:spTree>
    <p:extLst>
      <p:ext uri="{BB962C8B-B14F-4D97-AF65-F5344CB8AC3E}">
        <p14:creationId xmlns:p14="http://schemas.microsoft.com/office/powerpoint/2010/main" val="4024285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0" y="1999050"/>
            <a:ext cx="3864077" cy="572700"/>
          </a:xfrm>
        </p:spPr>
        <p:txBody>
          <a:bodyPr/>
          <a:lstStyle/>
          <a:p>
            <a:pPr algn="ctr"/>
            <a:r>
              <a:rPr lang="en-US" sz="2800" dirty="0"/>
              <a:t> Dynamic Users Data</a:t>
            </a:r>
          </a:p>
        </p:txBody>
      </p:sp>
      <p:pic>
        <p:nvPicPr>
          <p:cNvPr id="5" name="Picture 4">
            <a:extLst>
              <a:ext uri="{FF2B5EF4-FFF2-40B4-BE49-F238E27FC236}">
                <a16:creationId xmlns:a16="http://schemas.microsoft.com/office/drawing/2014/main" id="{5D5D8FB1-A5BD-B5CB-BB9A-FED844419A9E}"/>
              </a:ext>
            </a:extLst>
          </p:cNvPr>
          <p:cNvPicPr>
            <a:picLocks noChangeAspect="1"/>
          </p:cNvPicPr>
          <p:nvPr/>
        </p:nvPicPr>
        <p:blipFill>
          <a:blip r:embed="rId2"/>
          <a:stretch>
            <a:fillRect/>
          </a:stretch>
        </p:blipFill>
        <p:spPr>
          <a:xfrm>
            <a:off x="4188772" y="365964"/>
            <a:ext cx="4593893" cy="4630990"/>
          </a:xfrm>
          <a:prstGeom prst="rect">
            <a:avLst/>
          </a:prstGeom>
        </p:spPr>
      </p:pic>
    </p:spTree>
    <p:extLst>
      <p:ext uri="{BB962C8B-B14F-4D97-AF65-F5344CB8AC3E}">
        <p14:creationId xmlns:p14="http://schemas.microsoft.com/office/powerpoint/2010/main" val="171942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217125" y="96745"/>
            <a:ext cx="8109675" cy="572700"/>
          </a:xfrm>
        </p:spPr>
        <p:txBody>
          <a:bodyPr/>
          <a:lstStyle/>
          <a:p>
            <a:pPr algn="ctr"/>
            <a:r>
              <a:rPr lang="en-US" sz="2800" dirty="0"/>
              <a:t> Query For Active Cases &gt; 10000</a:t>
            </a:r>
          </a:p>
        </p:txBody>
      </p:sp>
      <p:pic>
        <p:nvPicPr>
          <p:cNvPr id="4" name="Picture 3">
            <a:extLst>
              <a:ext uri="{FF2B5EF4-FFF2-40B4-BE49-F238E27FC236}">
                <a16:creationId xmlns:a16="http://schemas.microsoft.com/office/drawing/2014/main" id="{C4469897-1B94-DDEE-9A0E-374A965D0D19}"/>
              </a:ext>
            </a:extLst>
          </p:cNvPr>
          <p:cNvPicPr>
            <a:picLocks noChangeAspect="1"/>
          </p:cNvPicPr>
          <p:nvPr/>
        </p:nvPicPr>
        <p:blipFill>
          <a:blip r:embed="rId2"/>
          <a:stretch>
            <a:fillRect/>
          </a:stretch>
        </p:blipFill>
        <p:spPr>
          <a:xfrm>
            <a:off x="217125" y="794807"/>
            <a:ext cx="4581226" cy="4034368"/>
          </a:xfrm>
          <a:prstGeom prst="rect">
            <a:avLst/>
          </a:prstGeom>
        </p:spPr>
      </p:pic>
      <p:pic>
        <p:nvPicPr>
          <p:cNvPr id="7" name="Picture 6">
            <a:extLst>
              <a:ext uri="{FF2B5EF4-FFF2-40B4-BE49-F238E27FC236}">
                <a16:creationId xmlns:a16="http://schemas.microsoft.com/office/drawing/2014/main" id="{937EBB75-DB15-D1E2-0E58-3C9D5C9F7390}"/>
              </a:ext>
            </a:extLst>
          </p:cNvPr>
          <p:cNvPicPr>
            <a:picLocks noChangeAspect="1"/>
          </p:cNvPicPr>
          <p:nvPr/>
        </p:nvPicPr>
        <p:blipFill>
          <a:blip r:embed="rId3"/>
          <a:stretch>
            <a:fillRect/>
          </a:stretch>
        </p:blipFill>
        <p:spPr>
          <a:xfrm>
            <a:off x="5014831" y="1322220"/>
            <a:ext cx="3912044" cy="3078330"/>
          </a:xfrm>
          <a:prstGeom prst="rect">
            <a:avLst/>
          </a:prstGeom>
        </p:spPr>
      </p:pic>
    </p:spTree>
    <p:extLst>
      <p:ext uri="{BB962C8B-B14F-4D97-AF65-F5344CB8AC3E}">
        <p14:creationId xmlns:p14="http://schemas.microsoft.com/office/powerpoint/2010/main" val="31379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C6B544-EBCD-BD53-FD1D-6716F58C4A49}"/>
              </a:ext>
            </a:extLst>
          </p:cNvPr>
          <p:cNvPicPr>
            <a:picLocks noChangeAspect="1"/>
          </p:cNvPicPr>
          <p:nvPr/>
        </p:nvPicPr>
        <p:blipFill>
          <a:blip r:embed="rId2"/>
          <a:stretch>
            <a:fillRect/>
          </a:stretch>
        </p:blipFill>
        <p:spPr>
          <a:xfrm>
            <a:off x="1057275" y="238125"/>
            <a:ext cx="7029450" cy="4667250"/>
          </a:xfrm>
          <a:prstGeom prst="rect">
            <a:avLst/>
          </a:prstGeom>
        </p:spPr>
      </p:pic>
    </p:spTree>
    <p:extLst>
      <p:ext uri="{BB962C8B-B14F-4D97-AF65-F5344CB8AC3E}">
        <p14:creationId xmlns:p14="http://schemas.microsoft.com/office/powerpoint/2010/main" val="2634891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4"/>
        <p:cNvGrpSpPr/>
        <p:nvPr/>
      </p:nvGrpSpPr>
      <p:grpSpPr>
        <a:xfrm>
          <a:off x="0" y="0"/>
          <a:ext cx="0" cy="0"/>
          <a:chOff x="0" y="0"/>
          <a:chExt cx="0" cy="0"/>
        </a:xfrm>
      </p:grpSpPr>
      <p:sp>
        <p:nvSpPr>
          <p:cNvPr id="4208" name="Google Shape;4208;p57"/>
          <p:cNvSpPr txBox="1">
            <a:spLocks noGrp="1"/>
          </p:cNvSpPr>
          <p:nvPr>
            <p:ph type="title"/>
          </p:nvPr>
        </p:nvSpPr>
        <p:spPr>
          <a:xfrm>
            <a:off x="1582471" y="647362"/>
            <a:ext cx="6658578" cy="31642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QUERYING </a:t>
            </a:r>
            <a:r>
              <a:rPr lang="en" sz="4000" dirty="0">
                <a:solidFill>
                  <a:schemeClr val="accent1"/>
                </a:solidFill>
              </a:rPr>
              <a:t>COVID-19 </a:t>
            </a:r>
            <a:br>
              <a:rPr lang="en" sz="4000" dirty="0">
                <a:solidFill>
                  <a:schemeClr val="accent1"/>
                </a:solidFill>
              </a:rPr>
            </a:br>
            <a:r>
              <a:rPr lang="en" sz="4000" dirty="0"/>
              <a:t>GLOBAL AND US DATA</a:t>
            </a:r>
            <a:br>
              <a:rPr lang="en" sz="4000" dirty="0"/>
            </a:br>
            <a:r>
              <a:rPr lang="en" sz="4000" dirty="0"/>
              <a:t>USING </a:t>
            </a:r>
            <a:r>
              <a:rPr lang="en-US" sz="4000" b="0" i="0" dirty="0">
                <a:solidFill>
                  <a:srgbClr val="F16F91"/>
                </a:solidFill>
                <a:effectLst/>
                <a:latin typeface="Fredoka One" panose="02000000000000000000" pitchFamily="2" charset="0"/>
                <a:ea typeface="Fredoka One" panose="02000000000000000000" pitchFamily="2" charset="0"/>
                <a:cs typeface="Fredoka One" panose="02000000000000000000" pitchFamily="2" charset="0"/>
              </a:rPr>
              <a:t>AWS ATHENA AND </a:t>
            </a:r>
            <a:br>
              <a:rPr lang="en-US" sz="4000" b="0" i="0" dirty="0">
                <a:solidFill>
                  <a:srgbClr val="F16F91"/>
                </a:solidFill>
                <a:effectLst/>
                <a:latin typeface="Fredoka One" panose="02000000000000000000" pitchFamily="2" charset="0"/>
                <a:ea typeface="Fredoka One" panose="02000000000000000000" pitchFamily="2" charset="0"/>
                <a:cs typeface="Fredoka One" panose="02000000000000000000" pitchFamily="2" charset="0"/>
              </a:rPr>
            </a:br>
            <a:r>
              <a:rPr lang="en-US" sz="4000" b="0" i="0" dirty="0">
                <a:solidFill>
                  <a:srgbClr val="F16F91"/>
                </a:solidFill>
                <a:effectLst/>
                <a:latin typeface="Fredoka One" panose="02000000000000000000" pitchFamily="2" charset="0"/>
                <a:ea typeface="Fredoka One" panose="02000000000000000000" pitchFamily="2" charset="0"/>
                <a:cs typeface="Fredoka One" panose="02000000000000000000" pitchFamily="2" charset="0"/>
              </a:rPr>
              <a:t>REDSHIFT AND DYNAMODB</a:t>
            </a:r>
            <a:endParaRPr sz="4000" dirty="0">
              <a:solidFill>
                <a:schemeClr val="accent1"/>
              </a:solidFill>
            </a:endParaRPr>
          </a:p>
        </p:txBody>
      </p:sp>
      <p:grpSp>
        <p:nvGrpSpPr>
          <p:cNvPr id="4216" name="Google Shape;4216;p57"/>
          <p:cNvGrpSpPr/>
          <p:nvPr/>
        </p:nvGrpSpPr>
        <p:grpSpPr>
          <a:xfrm rot="-717763">
            <a:off x="480867" y="3227191"/>
            <a:ext cx="1141667" cy="1484647"/>
            <a:chOff x="906625" y="3331950"/>
            <a:chExt cx="429550" cy="558575"/>
          </a:xfrm>
        </p:grpSpPr>
        <p:sp>
          <p:nvSpPr>
            <p:cNvPr id="4217" name="Google Shape;4217;p57"/>
            <p:cNvSpPr/>
            <p:nvPr/>
          </p:nvSpPr>
          <p:spPr>
            <a:xfrm>
              <a:off x="913650" y="3594575"/>
              <a:ext cx="415700" cy="286150"/>
            </a:xfrm>
            <a:custGeom>
              <a:avLst/>
              <a:gdLst/>
              <a:ahLst/>
              <a:cxnLst/>
              <a:rect l="l" t="t" r="r" b="b"/>
              <a:pathLst>
                <a:path w="16628" h="11446" extrusionOk="0">
                  <a:moveTo>
                    <a:pt x="8360" y="0"/>
                  </a:moveTo>
                  <a:cubicBezTo>
                    <a:pt x="2584" y="0"/>
                    <a:pt x="396" y="3769"/>
                    <a:pt x="1" y="10152"/>
                  </a:cubicBezTo>
                  <a:cubicBezTo>
                    <a:pt x="2080" y="11084"/>
                    <a:pt x="4812" y="11446"/>
                    <a:pt x="7554" y="11446"/>
                  </a:cubicBezTo>
                  <a:cubicBezTo>
                    <a:pt x="10985" y="11446"/>
                    <a:pt x="14431" y="10879"/>
                    <a:pt x="16627" y="10152"/>
                  </a:cubicBezTo>
                  <a:cubicBezTo>
                    <a:pt x="16627" y="10152"/>
                    <a:pt x="16414" y="0"/>
                    <a:pt x="8360" y="0"/>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7"/>
            <p:cNvSpPr/>
            <p:nvPr/>
          </p:nvSpPr>
          <p:spPr>
            <a:xfrm>
              <a:off x="906625" y="3587600"/>
              <a:ext cx="429550" cy="302925"/>
            </a:xfrm>
            <a:custGeom>
              <a:avLst/>
              <a:gdLst/>
              <a:ahLst/>
              <a:cxnLst/>
              <a:rect l="l" t="t" r="r" b="b"/>
              <a:pathLst>
                <a:path w="17182" h="12117" extrusionOk="0">
                  <a:moveTo>
                    <a:pt x="8378" y="520"/>
                  </a:moveTo>
                  <a:cubicBezTo>
                    <a:pt x="11969" y="520"/>
                    <a:pt x="14621" y="2709"/>
                    <a:pt x="15814" y="6146"/>
                  </a:cubicBezTo>
                  <a:cubicBezTo>
                    <a:pt x="16209" y="7209"/>
                    <a:pt x="16422" y="8304"/>
                    <a:pt x="16574" y="9459"/>
                  </a:cubicBezTo>
                  <a:cubicBezTo>
                    <a:pt x="16726" y="10675"/>
                    <a:pt x="16513" y="10371"/>
                    <a:pt x="15236" y="10675"/>
                  </a:cubicBezTo>
                  <a:cubicBezTo>
                    <a:pt x="12947" y="11228"/>
                    <a:pt x="10406" y="11590"/>
                    <a:pt x="7880" y="11590"/>
                  </a:cubicBezTo>
                  <a:cubicBezTo>
                    <a:pt x="5315" y="11590"/>
                    <a:pt x="2764" y="11217"/>
                    <a:pt x="506" y="10291"/>
                  </a:cubicBezTo>
                  <a:lnTo>
                    <a:pt x="506" y="10291"/>
                  </a:lnTo>
                  <a:cubicBezTo>
                    <a:pt x="889" y="5744"/>
                    <a:pt x="2372" y="1004"/>
                    <a:pt x="7607" y="553"/>
                  </a:cubicBezTo>
                  <a:cubicBezTo>
                    <a:pt x="7869" y="531"/>
                    <a:pt x="8126" y="520"/>
                    <a:pt x="8378" y="520"/>
                  </a:cubicBezTo>
                  <a:close/>
                  <a:moveTo>
                    <a:pt x="8496" y="0"/>
                  </a:moveTo>
                  <a:cubicBezTo>
                    <a:pt x="6757" y="0"/>
                    <a:pt x="4988" y="493"/>
                    <a:pt x="3656" y="1465"/>
                  </a:cubicBezTo>
                  <a:cubicBezTo>
                    <a:pt x="942" y="3485"/>
                    <a:pt x="322" y="7181"/>
                    <a:pt x="75" y="10356"/>
                  </a:cubicBezTo>
                  <a:lnTo>
                    <a:pt x="75" y="10356"/>
                  </a:lnTo>
                  <a:cubicBezTo>
                    <a:pt x="0" y="10464"/>
                    <a:pt x="1" y="10611"/>
                    <a:pt x="160" y="10675"/>
                  </a:cubicBezTo>
                  <a:cubicBezTo>
                    <a:pt x="2553" y="11686"/>
                    <a:pt x="5267" y="12116"/>
                    <a:pt x="8007" y="12116"/>
                  </a:cubicBezTo>
                  <a:cubicBezTo>
                    <a:pt x="11113" y="12116"/>
                    <a:pt x="14254" y="11563"/>
                    <a:pt x="16999" y="10675"/>
                  </a:cubicBezTo>
                  <a:cubicBezTo>
                    <a:pt x="17121" y="10614"/>
                    <a:pt x="17182" y="10553"/>
                    <a:pt x="17182" y="10431"/>
                  </a:cubicBezTo>
                  <a:cubicBezTo>
                    <a:pt x="17060" y="6753"/>
                    <a:pt x="15480" y="2316"/>
                    <a:pt x="11893" y="705"/>
                  </a:cubicBezTo>
                  <a:cubicBezTo>
                    <a:pt x="10877" y="234"/>
                    <a:pt x="9693" y="0"/>
                    <a:pt x="849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7"/>
            <p:cNvSpPr/>
            <p:nvPr/>
          </p:nvSpPr>
          <p:spPr>
            <a:xfrm>
              <a:off x="1063800" y="3546700"/>
              <a:ext cx="112050" cy="101125"/>
            </a:xfrm>
            <a:custGeom>
              <a:avLst/>
              <a:gdLst/>
              <a:ahLst/>
              <a:cxnLst/>
              <a:rect l="l" t="t" r="r" b="b"/>
              <a:pathLst>
                <a:path w="4482" h="4045" extrusionOk="0">
                  <a:moveTo>
                    <a:pt x="712" y="0"/>
                  </a:moveTo>
                  <a:cubicBezTo>
                    <a:pt x="652" y="1889"/>
                    <a:pt x="1" y="4044"/>
                    <a:pt x="2258" y="4044"/>
                  </a:cubicBezTo>
                  <a:cubicBezTo>
                    <a:pt x="2290" y="4044"/>
                    <a:pt x="2321" y="4044"/>
                    <a:pt x="2354" y="4043"/>
                  </a:cubicBezTo>
                  <a:cubicBezTo>
                    <a:pt x="4481" y="4013"/>
                    <a:pt x="4025" y="2037"/>
                    <a:pt x="38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7"/>
            <p:cNvSpPr/>
            <p:nvPr/>
          </p:nvSpPr>
          <p:spPr>
            <a:xfrm>
              <a:off x="1059550" y="3539850"/>
              <a:ext cx="122625" cy="114125"/>
            </a:xfrm>
            <a:custGeom>
              <a:avLst/>
              <a:gdLst/>
              <a:ahLst/>
              <a:cxnLst/>
              <a:rect l="l" t="t" r="r" b="b"/>
              <a:pathLst>
                <a:path w="4905" h="4565" extrusionOk="0">
                  <a:moveTo>
                    <a:pt x="909" y="1"/>
                  </a:moveTo>
                  <a:cubicBezTo>
                    <a:pt x="791" y="1"/>
                    <a:pt x="669" y="92"/>
                    <a:pt x="669" y="274"/>
                  </a:cubicBezTo>
                  <a:cubicBezTo>
                    <a:pt x="578" y="1855"/>
                    <a:pt x="1" y="4438"/>
                    <a:pt x="2341" y="4560"/>
                  </a:cubicBezTo>
                  <a:cubicBezTo>
                    <a:pt x="2399" y="4563"/>
                    <a:pt x="2455" y="4564"/>
                    <a:pt x="2510" y="4564"/>
                  </a:cubicBezTo>
                  <a:cubicBezTo>
                    <a:pt x="4905" y="4564"/>
                    <a:pt x="4466" y="1998"/>
                    <a:pt x="4317" y="274"/>
                  </a:cubicBezTo>
                  <a:cubicBezTo>
                    <a:pt x="4287" y="122"/>
                    <a:pt x="4157" y="46"/>
                    <a:pt x="4036" y="46"/>
                  </a:cubicBezTo>
                  <a:cubicBezTo>
                    <a:pt x="3914" y="46"/>
                    <a:pt x="3800" y="122"/>
                    <a:pt x="3800" y="274"/>
                  </a:cubicBezTo>
                  <a:cubicBezTo>
                    <a:pt x="3920" y="1677"/>
                    <a:pt x="4479" y="4076"/>
                    <a:pt x="2398" y="4076"/>
                  </a:cubicBezTo>
                  <a:cubicBezTo>
                    <a:pt x="2360" y="4076"/>
                    <a:pt x="2321" y="4075"/>
                    <a:pt x="2280" y="4074"/>
                  </a:cubicBezTo>
                  <a:cubicBezTo>
                    <a:pt x="396" y="3952"/>
                    <a:pt x="1034" y="1521"/>
                    <a:pt x="1125" y="274"/>
                  </a:cubicBezTo>
                  <a:cubicBezTo>
                    <a:pt x="1141" y="92"/>
                    <a:pt x="1027" y="1"/>
                    <a:pt x="90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7"/>
            <p:cNvSpPr/>
            <p:nvPr/>
          </p:nvSpPr>
          <p:spPr>
            <a:xfrm>
              <a:off x="994200" y="3337400"/>
              <a:ext cx="272825" cy="237425"/>
            </a:xfrm>
            <a:custGeom>
              <a:avLst/>
              <a:gdLst/>
              <a:ahLst/>
              <a:cxnLst/>
              <a:rect l="l" t="t" r="r" b="b"/>
              <a:pathLst>
                <a:path w="10913" h="9497" extrusionOk="0">
                  <a:moveTo>
                    <a:pt x="5018" y="1"/>
                  </a:moveTo>
                  <a:cubicBezTo>
                    <a:pt x="4760" y="1"/>
                    <a:pt x="4505" y="15"/>
                    <a:pt x="4256" y="44"/>
                  </a:cubicBezTo>
                  <a:cubicBezTo>
                    <a:pt x="1217" y="257"/>
                    <a:pt x="1" y="2020"/>
                    <a:pt x="1" y="4786"/>
                  </a:cubicBezTo>
                  <a:cubicBezTo>
                    <a:pt x="1" y="7977"/>
                    <a:pt x="1946" y="9497"/>
                    <a:pt x="5533" y="9497"/>
                  </a:cubicBezTo>
                  <a:cubicBezTo>
                    <a:pt x="9393" y="9497"/>
                    <a:pt x="10913" y="6062"/>
                    <a:pt x="9849" y="2962"/>
                  </a:cubicBezTo>
                  <a:cubicBezTo>
                    <a:pt x="9097" y="841"/>
                    <a:pt x="6971" y="1"/>
                    <a:pt x="50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7"/>
            <p:cNvSpPr/>
            <p:nvPr/>
          </p:nvSpPr>
          <p:spPr>
            <a:xfrm>
              <a:off x="983575" y="3331950"/>
              <a:ext cx="275825" cy="248975"/>
            </a:xfrm>
            <a:custGeom>
              <a:avLst/>
              <a:gdLst/>
              <a:ahLst/>
              <a:cxnLst/>
              <a:rect l="l" t="t" r="r" b="b"/>
              <a:pathLst>
                <a:path w="11033" h="9959" extrusionOk="0">
                  <a:moveTo>
                    <a:pt x="5315" y="509"/>
                  </a:moveTo>
                  <a:cubicBezTo>
                    <a:pt x="7665" y="509"/>
                    <a:pt x="9828" y="1616"/>
                    <a:pt x="10274" y="4183"/>
                  </a:cubicBezTo>
                  <a:cubicBezTo>
                    <a:pt x="10787" y="7203"/>
                    <a:pt x="8811" y="9502"/>
                    <a:pt x="5774" y="9502"/>
                  </a:cubicBezTo>
                  <a:cubicBezTo>
                    <a:pt x="5754" y="9502"/>
                    <a:pt x="5735" y="9502"/>
                    <a:pt x="5715" y="9502"/>
                  </a:cubicBezTo>
                  <a:cubicBezTo>
                    <a:pt x="3313" y="9441"/>
                    <a:pt x="1125" y="8469"/>
                    <a:pt x="730" y="5885"/>
                  </a:cubicBezTo>
                  <a:cubicBezTo>
                    <a:pt x="304" y="2998"/>
                    <a:pt x="1672" y="839"/>
                    <a:pt x="4681" y="535"/>
                  </a:cubicBezTo>
                  <a:cubicBezTo>
                    <a:pt x="4893" y="518"/>
                    <a:pt x="5105" y="509"/>
                    <a:pt x="5315" y="509"/>
                  </a:cubicBezTo>
                  <a:close/>
                  <a:moveTo>
                    <a:pt x="5223" y="0"/>
                  </a:moveTo>
                  <a:cubicBezTo>
                    <a:pt x="5050" y="0"/>
                    <a:pt x="4876" y="6"/>
                    <a:pt x="4700" y="18"/>
                  </a:cubicBezTo>
                  <a:lnTo>
                    <a:pt x="4700" y="18"/>
                  </a:lnTo>
                  <a:cubicBezTo>
                    <a:pt x="4694" y="18"/>
                    <a:pt x="4688" y="18"/>
                    <a:pt x="4681" y="19"/>
                  </a:cubicBezTo>
                  <a:cubicBezTo>
                    <a:pt x="1611" y="383"/>
                    <a:pt x="0" y="2390"/>
                    <a:pt x="213" y="5460"/>
                  </a:cubicBezTo>
                  <a:cubicBezTo>
                    <a:pt x="426" y="8530"/>
                    <a:pt x="2827" y="9897"/>
                    <a:pt x="5715" y="9958"/>
                  </a:cubicBezTo>
                  <a:cubicBezTo>
                    <a:pt x="5736" y="9958"/>
                    <a:pt x="5757" y="9958"/>
                    <a:pt x="5779" y="9958"/>
                  </a:cubicBezTo>
                  <a:cubicBezTo>
                    <a:pt x="8786" y="9958"/>
                    <a:pt x="11032" y="7839"/>
                    <a:pt x="10791" y="4730"/>
                  </a:cubicBezTo>
                  <a:cubicBezTo>
                    <a:pt x="10619" y="1636"/>
                    <a:pt x="8152" y="0"/>
                    <a:pt x="522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7"/>
          <p:cNvGrpSpPr/>
          <p:nvPr/>
        </p:nvGrpSpPr>
        <p:grpSpPr>
          <a:xfrm>
            <a:off x="7426426" y="3007672"/>
            <a:ext cx="1002480" cy="887265"/>
            <a:chOff x="647700" y="951248"/>
            <a:chExt cx="734095" cy="649773"/>
          </a:xfrm>
        </p:grpSpPr>
        <p:sp>
          <p:nvSpPr>
            <p:cNvPr id="4224" name="Google Shape;4224;p57"/>
            <p:cNvSpPr/>
            <p:nvPr/>
          </p:nvSpPr>
          <p:spPr>
            <a:xfrm>
              <a:off x="647700" y="965494"/>
              <a:ext cx="699093" cy="620050"/>
            </a:xfrm>
            <a:custGeom>
              <a:avLst/>
              <a:gdLst/>
              <a:ahLst/>
              <a:cxnLst/>
              <a:rect l="l" t="t" r="r" b="b"/>
              <a:pathLst>
                <a:path w="9667" h="8574" extrusionOk="0">
                  <a:moveTo>
                    <a:pt x="5130" y="0"/>
                  </a:moveTo>
                  <a:cubicBezTo>
                    <a:pt x="3612" y="0"/>
                    <a:pt x="1969" y="760"/>
                    <a:pt x="1277" y="2298"/>
                  </a:cubicBezTo>
                  <a:cubicBezTo>
                    <a:pt x="0" y="5489"/>
                    <a:pt x="1520" y="7952"/>
                    <a:pt x="4529" y="8499"/>
                  </a:cubicBezTo>
                  <a:cubicBezTo>
                    <a:pt x="4858" y="8549"/>
                    <a:pt x="5176" y="8574"/>
                    <a:pt x="5482" y="8574"/>
                  </a:cubicBezTo>
                  <a:cubicBezTo>
                    <a:pt x="7945" y="8574"/>
                    <a:pt x="9602" y="6964"/>
                    <a:pt x="9575" y="4152"/>
                  </a:cubicBezTo>
                  <a:cubicBezTo>
                    <a:pt x="9666" y="1690"/>
                    <a:pt x="8055" y="383"/>
                    <a:pt x="5958" y="79"/>
                  </a:cubicBezTo>
                  <a:cubicBezTo>
                    <a:pt x="5691" y="27"/>
                    <a:pt x="5413" y="0"/>
                    <a:pt x="5130" y="0"/>
                  </a:cubicBez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7"/>
            <p:cNvSpPr/>
            <p:nvPr/>
          </p:nvSpPr>
          <p:spPr>
            <a:xfrm>
              <a:off x="669685" y="951248"/>
              <a:ext cx="712110" cy="64977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7"/>
            <p:cNvSpPr/>
            <p:nvPr/>
          </p:nvSpPr>
          <p:spPr>
            <a:xfrm>
              <a:off x="931259" y="1076720"/>
              <a:ext cx="195691" cy="393480"/>
            </a:xfrm>
            <a:custGeom>
              <a:avLst/>
              <a:gdLst/>
              <a:ahLst/>
              <a:cxnLst/>
              <a:rect l="l" t="t" r="r" b="b"/>
              <a:pathLst>
                <a:path w="2706" h="5441" extrusionOk="0">
                  <a:moveTo>
                    <a:pt x="791" y="0"/>
                  </a:moveTo>
                  <a:lnTo>
                    <a:pt x="0" y="5137"/>
                  </a:lnTo>
                  <a:lnTo>
                    <a:pt x="1915" y="5441"/>
                  </a:lnTo>
                  <a:lnTo>
                    <a:pt x="2706" y="304"/>
                  </a:lnTo>
                  <a:lnTo>
                    <a:pt x="791" y="0"/>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7"/>
            <p:cNvSpPr/>
            <p:nvPr/>
          </p:nvSpPr>
          <p:spPr>
            <a:xfrm>
              <a:off x="830158" y="1175578"/>
              <a:ext cx="393480" cy="195763"/>
            </a:xfrm>
            <a:custGeom>
              <a:avLst/>
              <a:gdLst/>
              <a:ahLst/>
              <a:cxnLst/>
              <a:rect l="l" t="t" r="r" b="b"/>
              <a:pathLst>
                <a:path w="5441" h="2707" extrusionOk="0">
                  <a:moveTo>
                    <a:pt x="274" y="1"/>
                  </a:moveTo>
                  <a:lnTo>
                    <a:pt x="0" y="1916"/>
                  </a:lnTo>
                  <a:lnTo>
                    <a:pt x="5137" y="2706"/>
                  </a:lnTo>
                  <a:lnTo>
                    <a:pt x="5441" y="791"/>
                  </a:lnTo>
                  <a:lnTo>
                    <a:pt x="274" y="1"/>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EF2AC-B6E4-B48B-2C72-5BFD34272AD6}"/>
              </a:ext>
            </a:extLst>
          </p:cNvPr>
          <p:cNvSpPr txBox="1"/>
          <p:nvPr/>
        </p:nvSpPr>
        <p:spPr>
          <a:xfrm>
            <a:off x="3908196" y="4114714"/>
            <a:ext cx="4520710" cy="954107"/>
          </a:xfrm>
          <a:prstGeom prst="rect">
            <a:avLst/>
          </a:prstGeom>
          <a:noFill/>
        </p:spPr>
        <p:txBody>
          <a:bodyPr wrap="square">
            <a:spAutoFit/>
          </a:bodyPr>
          <a:lstStyle/>
          <a:p>
            <a:r>
              <a:rPr lang="en-IN" dirty="0">
                <a:latin typeface="Century Gothic" panose="020B0502020202020204" pitchFamily="34" charset="0"/>
                <a:hlinkClick r:id="rId3"/>
              </a:rPr>
              <a:t>https://aws.amazon.com/blogs/big-data/a-public-data-lake-for-analysis-of-covid-19-data/</a:t>
            </a:r>
            <a:endParaRPr lang="en-IN" dirty="0">
              <a:latin typeface="Century Gothic" panose="020B0502020202020204" pitchFamily="34" charset="0"/>
            </a:endParaRPr>
          </a:p>
          <a:p>
            <a:r>
              <a:rPr lang="en-IN" dirty="0">
                <a:latin typeface="Century Gothic" panose="020B0502020202020204" pitchFamily="34" charset="0"/>
                <a:hlinkClick r:id="rId4"/>
              </a:rPr>
              <a:t>https://dj2taa9i652rf.cloudfront.net/</a:t>
            </a:r>
            <a:r>
              <a:rPr lang="en-IN" dirty="0">
                <a:latin typeface="Century Gothic" panose="020B0502020202020204" pitchFamily="34" charset="0"/>
              </a:rPr>
              <a:t> </a:t>
            </a:r>
            <a:r>
              <a:rPr lang="en-IN" dirty="0">
                <a:latin typeface="Century Gothic" panose="020B0502020202020204" pitchFamily="34" charset="0"/>
                <a:hlinkClick r:id="rId5"/>
              </a:rPr>
              <a:t>https://aws.amazon.com/covid-19-data-lake/</a:t>
            </a:r>
            <a:endParaRPr lang="en-IN" dirty="0">
              <a:latin typeface="Century Gothic" panose="020B0502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grpSp>
        <p:nvGrpSpPr>
          <p:cNvPr id="3939" name="Google Shape;3939;p51"/>
          <p:cNvGrpSpPr/>
          <p:nvPr/>
        </p:nvGrpSpPr>
        <p:grpSpPr>
          <a:xfrm rot="-6026825" flipH="1">
            <a:off x="-1043409" y="2307309"/>
            <a:ext cx="4017990" cy="2004798"/>
            <a:chOff x="4924450" y="4273375"/>
            <a:chExt cx="1531900" cy="764350"/>
          </a:xfrm>
        </p:grpSpPr>
        <p:sp>
          <p:nvSpPr>
            <p:cNvPr id="3940" name="Google Shape;3940;p51"/>
            <p:cNvSpPr/>
            <p:nvPr/>
          </p:nvSpPr>
          <p:spPr>
            <a:xfrm>
              <a:off x="4924450" y="4273375"/>
              <a:ext cx="351700" cy="166575"/>
            </a:xfrm>
            <a:custGeom>
              <a:avLst/>
              <a:gdLst/>
              <a:ahLst/>
              <a:cxnLst/>
              <a:rect l="l" t="t" r="r" b="b"/>
              <a:pathLst>
                <a:path w="14068" h="6663" extrusionOk="0">
                  <a:moveTo>
                    <a:pt x="394" y="0"/>
                  </a:moveTo>
                  <a:cubicBezTo>
                    <a:pt x="182" y="0"/>
                    <a:pt x="1" y="341"/>
                    <a:pt x="240" y="447"/>
                  </a:cubicBezTo>
                  <a:cubicBezTo>
                    <a:pt x="4678" y="2484"/>
                    <a:pt x="9146" y="4581"/>
                    <a:pt x="13584" y="6648"/>
                  </a:cubicBezTo>
                  <a:cubicBezTo>
                    <a:pt x="13614" y="6658"/>
                    <a:pt x="13643" y="6663"/>
                    <a:pt x="13672" y="6663"/>
                  </a:cubicBezTo>
                  <a:cubicBezTo>
                    <a:pt x="13904" y="6663"/>
                    <a:pt x="14068" y="6358"/>
                    <a:pt x="13797" y="6223"/>
                  </a:cubicBezTo>
                  <a:cubicBezTo>
                    <a:pt x="9359" y="4156"/>
                    <a:pt x="4921" y="2089"/>
                    <a:pt x="484" y="22"/>
                  </a:cubicBezTo>
                  <a:cubicBezTo>
                    <a:pt x="454" y="7"/>
                    <a:pt x="423" y="0"/>
                    <a:pt x="39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1"/>
            <p:cNvSpPr/>
            <p:nvPr/>
          </p:nvSpPr>
          <p:spPr>
            <a:xfrm>
              <a:off x="5246575" y="4409175"/>
              <a:ext cx="93475" cy="74500"/>
            </a:xfrm>
            <a:custGeom>
              <a:avLst/>
              <a:gdLst/>
              <a:ahLst/>
              <a:cxnLst/>
              <a:rect l="l" t="t" r="r" b="b"/>
              <a:pathLst>
                <a:path w="3739" h="2980" extrusionOk="0">
                  <a:moveTo>
                    <a:pt x="730" y="0"/>
                  </a:moveTo>
                  <a:lnTo>
                    <a:pt x="0" y="1581"/>
                  </a:lnTo>
                  <a:cubicBezTo>
                    <a:pt x="517" y="1824"/>
                    <a:pt x="3009" y="2979"/>
                    <a:pt x="3009" y="2979"/>
                  </a:cubicBezTo>
                  <a:cubicBezTo>
                    <a:pt x="3100" y="2797"/>
                    <a:pt x="3739" y="1398"/>
                    <a:pt x="3739" y="1398"/>
                  </a:cubicBezTo>
                  <a:lnTo>
                    <a:pt x="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1"/>
            <p:cNvSpPr/>
            <p:nvPr/>
          </p:nvSpPr>
          <p:spPr>
            <a:xfrm>
              <a:off x="5241250" y="4402825"/>
              <a:ext cx="105650" cy="87350"/>
            </a:xfrm>
            <a:custGeom>
              <a:avLst/>
              <a:gdLst/>
              <a:ahLst/>
              <a:cxnLst/>
              <a:rect l="l" t="t" r="r" b="b"/>
              <a:pathLst>
                <a:path w="4226" h="3494" extrusionOk="0">
                  <a:moveTo>
                    <a:pt x="1133" y="584"/>
                  </a:moveTo>
                  <a:cubicBezTo>
                    <a:pt x="1973" y="974"/>
                    <a:pt x="2850" y="1367"/>
                    <a:pt x="3688" y="1780"/>
                  </a:cubicBezTo>
                  <a:lnTo>
                    <a:pt x="3688" y="1780"/>
                  </a:lnTo>
                  <a:cubicBezTo>
                    <a:pt x="3513" y="2169"/>
                    <a:pt x="3337" y="2547"/>
                    <a:pt x="3162" y="2937"/>
                  </a:cubicBezTo>
                  <a:lnTo>
                    <a:pt x="3162" y="2937"/>
                  </a:lnTo>
                  <a:cubicBezTo>
                    <a:pt x="2327" y="2550"/>
                    <a:pt x="1453" y="2160"/>
                    <a:pt x="597" y="1750"/>
                  </a:cubicBezTo>
                  <a:lnTo>
                    <a:pt x="597" y="1750"/>
                  </a:lnTo>
                  <a:cubicBezTo>
                    <a:pt x="776" y="1365"/>
                    <a:pt x="954" y="968"/>
                    <a:pt x="1133" y="584"/>
                  </a:cubicBezTo>
                  <a:close/>
                  <a:moveTo>
                    <a:pt x="929" y="0"/>
                  </a:moveTo>
                  <a:cubicBezTo>
                    <a:pt x="861" y="0"/>
                    <a:pt x="798" y="39"/>
                    <a:pt x="760" y="133"/>
                  </a:cubicBezTo>
                  <a:cubicBezTo>
                    <a:pt x="517" y="649"/>
                    <a:pt x="274" y="1197"/>
                    <a:pt x="31" y="1713"/>
                  </a:cubicBezTo>
                  <a:cubicBezTo>
                    <a:pt x="0" y="1835"/>
                    <a:pt x="0" y="1987"/>
                    <a:pt x="122" y="2078"/>
                  </a:cubicBezTo>
                  <a:cubicBezTo>
                    <a:pt x="1095" y="2534"/>
                    <a:pt x="2128" y="2959"/>
                    <a:pt x="3101" y="3476"/>
                  </a:cubicBezTo>
                  <a:cubicBezTo>
                    <a:pt x="3141" y="3486"/>
                    <a:pt x="3185" y="3493"/>
                    <a:pt x="3229" y="3493"/>
                  </a:cubicBezTo>
                  <a:cubicBezTo>
                    <a:pt x="3317" y="3493"/>
                    <a:pt x="3405" y="3466"/>
                    <a:pt x="3465" y="3385"/>
                  </a:cubicBezTo>
                  <a:cubicBezTo>
                    <a:pt x="3678" y="2868"/>
                    <a:pt x="3952" y="2321"/>
                    <a:pt x="4165" y="1804"/>
                  </a:cubicBezTo>
                  <a:cubicBezTo>
                    <a:pt x="4225" y="1683"/>
                    <a:pt x="4225" y="1531"/>
                    <a:pt x="4104" y="1470"/>
                  </a:cubicBezTo>
                  <a:cubicBezTo>
                    <a:pt x="3101" y="1014"/>
                    <a:pt x="2098" y="558"/>
                    <a:pt x="1095" y="42"/>
                  </a:cubicBezTo>
                  <a:cubicBezTo>
                    <a:pt x="1074" y="35"/>
                    <a:pt x="1054" y="30"/>
                    <a:pt x="1034" y="28"/>
                  </a:cubicBezTo>
                  <a:lnTo>
                    <a:pt x="1034" y="28"/>
                  </a:lnTo>
                  <a:cubicBezTo>
                    <a:pt x="1000" y="10"/>
                    <a:pt x="964" y="0"/>
                    <a:pt x="92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1"/>
            <p:cNvSpPr/>
            <p:nvPr/>
          </p:nvSpPr>
          <p:spPr>
            <a:xfrm>
              <a:off x="5286850" y="4405375"/>
              <a:ext cx="119325" cy="131475"/>
            </a:xfrm>
            <a:custGeom>
              <a:avLst/>
              <a:gdLst/>
              <a:ahLst/>
              <a:cxnLst/>
              <a:rect l="l" t="t" r="r" b="b"/>
              <a:pathLst>
                <a:path w="4773" h="5259" extrusionOk="0">
                  <a:moveTo>
                    <a:pt x="1793" y="0"/>
                  </a:moveTo>
                  <a:lnTo>
                    <a:pt x="0" y="3861"/>
                  </a:lnTo>
                  <a:cubicBezTo>
                    <a:pt x="486" y="4104"/>
                    <a:pt x="3009" y="5259"/>
                    <a:pt x="3009" y="5259"/>
                  </a:cubicBezTo>
                  <a:cubicBezTo>
                    <a:pt x="3192" y="4833"/>
                    <a:pt x="4772" y="1398"/>
                    <a:pt x="4772" y="1398"/>
                  </a:cubicBezTo>
                  <a:lnTo>
                    <a:pt x="1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1"/>
            <p:cNvSpPr/>
            <p:nvPr/>
          </p:nvSpPr>
          <p:spPr>
            <a:xfrm>
              <a:off x="5280750" y="4398725"/>
              <a:ext cx="132250" cy="143875"/>
            </a:xfrm>
            <a:custGeom>
              <a:avLst/>
              <a:gdLst/>
              <a:ahLst/>
              <a:cxnLst/>
              <a:rect l="l" t="t" r="r" b="b"/>
              <a:pathLst>
                <a:path w="5290" h="5755" extrusionOk="0">
                  <a:moveTo>
                    <a:pt x="2194" y="561"/>
                  </a:moveTo>
                  <a:cubicBezTo>
                    <a:pt x="3047" y="949"/>
                    <a:pt x="3899" y="1339"/>
                    <a:pt x="4752" y="1749"/>
                  </a:cubicBezTo>
                  <a:lnTo>
                    <a:pt x="4752" y="1749"/>
                  </a:lnTo>
                  <a:cubicBezTo>
                    <a:pt x="4211" y="2887"/>
                    <a:pt x="3672" y="4047"/>
                    <a:pt x="3156" y="5185"/>
                  </a:cubicBezTo>
                  <a:lnTo>
                    <a:pt x="3156" y="5185"/>
                  </a:lnTo>
                  <a:cubicBezTo>
                    <a:pt x="2302" y="4799"/>
                    <a:pt x="1432" y="4410"/>
                    <a:pt x="603" y="4001"/>
                  </a:cubicBezTo>
                  <a:lnTo>
                    <a:pt x="603" y="4001"/>
                  </a:lnTo>
                  <a:cubicBezTo>
                    <a:pt x="1143" y="2848"/>
                    <a:pt x="1702" y="1715"/>
                    <a:pt x="2194" y="561"/>
                  </a:cubicBezTo>
                  <a:close/>
                  <a:moveTo>
                    <a:pt x="1991" y="0"/>
                  </a:moveTo>
                  <a:cubicBezTo>
                    <a:pt x="1923" y="0"/>
                    <a:pt x="1861" y="33"/>
                    <a:pt x="1825" y="114"/>
                  </a:cubicBezTo>
                  <a:cubicBezTo>
                    <a:pt x="1217" y="1391"/>
                    <a:pt x="609" y="2698"/>
                    <a:pt x="62" y="3975"/>
                  </a:cubicBezTo>
                  <a:cubicBezTo>
                    <a:pt x="1" y="4096"/>
                    <a:pt x="1" y="4248"/>
                    <a:pt x="122" y="4309"/>
                  </a:cubicBezTo>
                  <a:cubicBezTo>
                    <a:pt x="1126" y="4765"/>
                    <a:pt x="2129" y="5221"/>
                    <a:pt x="3132" y="5737"/>
                  </a:cubicBezTo>
                  <a:cubicBezTo>
                    <a:pt x="3172" y="5748"/>
                    <a:pt x="3216" y="5754"/>
                    <a:pt x="3259" y="5754"/>
                  </a:cubicBezTo>
                  <a:cubicBezTo>
                    <a:pt x="3344" y="5754"/>
                    <a:pt x="3425" y="5727"/>
                    <a:pt x="3466" y="5646"/>
                  </a:cubicBezTo>
                  <a:cubicBezTo>
                    <a:pt x="4074" y="4370"/>
                    <a:pt x="4682" y="3063"/>
                    <a:pt x="5259" y="1786"/>
                  </a:cubicBezTo>
                  <a:cubicBezTo>
                    <a:pt x="5290" y="1664"/>
                    <a:pt x="5290" y="1513"/>
                    <a:pt x="5168" y="1421"/>
                  </a:cubicBezTo>
                  <a:cubicBezTo>
                    <a:pt x="4195" y="965"/>
                    <a:pt x="3162" y="509"/>
                    <a:pt x="2189" y="23"/>
                  </a:cubicBezTo>
                  <a:cubicBezTo>
                    <a:pt x="2154" y="7"/>
                    <a:pt x="2118" y="0"/>
                    <a:pt x="2084" y="0"/>
                  </a:cubicBezTo>
                  <a:cubicBezTo>
                    <a:pt x="2068" y="0"/>
                    <a:pt x="2052" y="2"/>
                    <a:pt x="2036" y="5"/>
                  </a:cubicBezTo>
                  <a:lnTo>
                    <a:pt x="2036" y="5"/>
                  </a:lnTo>
                  <a:cubicBezTo>
                    <a:pt x="2021" y="2"/>
                    <a:pt x="2006" y="0"/>
                    <a:pt x="199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1"/>
            <p:cNvSpPr/>
            <p:nvPr/>
          </p:nvSpPr>
          <p:spPr>
            <a:xfrm>
              <a:off x="5340025" y="4393975"/>
              <a:ext cx="840475" cy="537275"/>
            </a:xfrm>
            <a:custGeom>
              <a:avLst/>
              <a:gdLst/>
              <a:ahLst/>
              <a:cxnLst/>
              <a:rect l="l" t="t" r="r" b="b"/>
              <a:pathLst>
                <a:path w="33619" h="21491" extrusionOk="0">
                  <a:moveTo>
                    <a:pt x="3496" y="0"/>
                  </a:moveTo>
                  <a:lnTo>
                    <a:pt x="1" y="7508"/>
                  </a:lnTo>
                  <a:cubicBezTo>
                    <a:pt x="4803" y="9757"/>
                    <a:pt x="30123" y="21490"/>
                    <a:pt x="30123" y="21490"/>
                  </a:cubicBezTo>
                  <a:cubicBezTo>
                    <a:pt x="30488" y="20669"/>
                    <a:pt x="33618" y="13982"/>
                    <a:pt x="33618" y="13982"/>
                  </a:cubicBezTo>
                  <a:lnTo>
                    <a:pt x="3496" y="0"/>
                  </a:ln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1"/>
            <p:cNvSpPr/>
            <p:nvPr/>
          </p:nvSpPr>
          <p:spPr>
            <a:xfrm>
              <a:off x="5333950" y="4387950"/>
              <a:ext cx="853375" cy="549800"/>
            </a:xfrm>
            <a:custGeom>
              <a:avLst/>
              <a:gdLst/>
              <a:ahLst/>
              <a:cxnLst/>
              <a:rect l="l" t="t" r="r" b="b"/>
              <a:pathLst>
                <a:path w="34135" h="21992" extrusionOk="0">
                  <a:moveTo>
                    <a:pt x="3848" y="547"/>
                  </a:moveTo>
                  <a:lnTo>
                    <a:pt x="3848" y="547"/>
                  </a:lnTo>
                  <a:cubicBezTo>
                    <a:pt x="13508" y="5044"/>
                    <a:pt x="23168" y="9482"/>
                    <a:pt x="32828" y="13980"/>
                  </a:cubicBezTo>
                  <a:cubicBezTo>
                    <a:pt x="33071" y="14102"/>
                    <a:pt x="33314" y="14163"/>
                    <a:pt x="33557" y="14315"/>
                  </a:cubicBezTo>
                  <a:cubicBezTo>
                    <a:pt x="33571" y="14323"/>
                    <a:pt x="33584" y="14331"/>
                    <a:pt x="33596" y="14339"/>
                  </a:cubicBezTo>
                  <a:lnTo>
                    <a:pt x="33596" y="14339"/>
                  </a:lnTo>
                  <a:cubicBezTo>
                    <a:pt x="33503" y="14743"/>
                    <a:pt x="33138" y="15240"/>
                    <a:pt x="32980" y="15530"/>
                  </a:cubicBezTo>
                  <a:cubicBezTo>
                    <a:pt x="32554" y="16442"/>
                    <a:pt x="32159" y="17324"/>
                    <a:pt x="31734" y="18236"/>
                  </a:cubicBezTo>
                  <a:cubicBezTo>
                    <a:pt x="31399" y="18995"/>
                    <a:pt x="31035" y="19755"/>
                    <a:pt x="30670" y="20485"/>
                  </a:cubicBezTo>
                  <a:cubicBezTo>
                    <a:pt x="30534" y="20783"/>
                    <a:pt x="30134" y="21394"/>
                    <a:pt x="30327" y="21460"/>
                  </a:cubicBezTo>
                  <a:lnTo>
                    <a:pt x="30327" y="21460"/>
                  </a:lnTo>
                  <a:cubicBezTo>
                    <a:pt x="29921" y="21422"/>
                    <a:pt x="29153" y="20898"/>
                    <a:pt x="28846" y="20758"/>
                  </a:cubicBezTo>
                  <a:cubicBezTo>
                    <a:pt x="22341" y="17749"/>
                    <a:pt x="15898" y="14740"/>
                    <a:pt x="9393" y="11731"/>
                  </a:cubicBezTo>
                  <a:cubicBezTo>
                    <a:pt x="7630" y="10910"/>
                    <a:pt x="5867" y="10120"/>
                    <a:pt x="4104" y="9269"/>
                  </a:cubicBezTo>
                  <a:cubicBezTo>
                    <a:pt x="3071" y="8813"/>
                    <a:pt x="1399" y="8357"/>
                    <a:pt x="548" y="7627"/>
                  </a:cubicBezTo>
                  <a:cubicBezTo>
                    <a:pt x="578" y="7415"/>
                    <a:pt x="791" y="7111"/>
                    <a:pt x="882" y="6868"/>
                  </a:cubicBezTo>
                  <a:cubicBezTo>
                    <a:pt x="1308" y="6017"/>
                    <a:pt x="1672" y="5135"/>
                    <a:pt x="2098" y="4284"/>
                  </a:cubicBezTo>
                  <a:cubicBezTo>
                    <a:pt x="2681" y="3059"/>
                    <a:pt x="3265" y="1777"/>
                    <a:pt x="3848" y="547"/>
                  </a:cubicBezTo>
                  <a:close/>
                  <a:moveTo>
                    <a:pt x="3698" y="1"/>
                  </a:moveTo>
                  <a:cubicBezTo>
                    <a:pt x="3629" y="1"/>
                    <a:pt x="3564" y="36"/>
                    <a:pt x="3526" y="120"/>
                  </a:cubicBezTo>
                  <a:cubicBezTo>
                    <a:pt x="2371" y="2612"/>
                    <a:pt x="1216" y="5135"/>
                    <a:pt x="31" y="7627"/>
                  </a:cubicBezTo>
                  <a:cubicBezTo>
                    <a:pt x="1" y="7749"/>
                    <a:pt x="1" y="7901"/>
                    <a:pt x="122" y="7992"/>
                  </a:cubicBezTo>
                  <a:cubicBezTo>
                    <a:pt x="10153" y="12643"/>
                    <a:pt x="20214" y="17293"/>
                    <a:pt x="30244" y="21974"/>
                  </a:cubicBezTo>
                  <a:cubicBezTo>
                    <a:pt x="30285" y="21984"/>
                    <a:pt x="30329" y="21991"/>
                    <a:pt x="30372" y="21991"/>
                  </a:cubicBezTo>
                  <a:cubicBezTo>
                    <a:pt x="30457" y="21991"/>
                    <a:pt x="30538" y="21964"/>
                    <a:pt x="30579" y="21883"/>
                  </a:cubicBezTo>
                  <a:cubicBezTo>
                    <a:pt x="31764" y="19391"/>
                    <a:pt x="32919" y="16868"/>
                    <a:pt x="34074" y="14375"/>
                  </a:cubicBezTo>
                  <a:cubicBezTo>
                    <a:pt x="34135" y="14254"/>
                    <a:pt x="34135" y="14102"/>
                    <a:pt x="34013" y="14011"/>
                  </a:cubicBezTo>
                  <a:cubicBezTo>
                    <a:pt x="25229" y="9968"/>
                    <a:pt x="16505" y="5895"/>
                    <a:pt x="7721" y="1822"/>
                  </a:cubicBezTo>
                  <a:cubicBezTo>
                    <a:pt x="6414" y="1214"/>
                    <a:pt x="5168" y="637"/>
                    <a:pt x="3891" y="29"/>
                  </a:cubicBezTo>
                  <a:cubicBezTo>
                    <a:pt x="3862" y="19"/>
                    <a:pt x="3832" y="14"/>
                    <a:pt x="3803" y="14"/>
                  </a:cubicBezTo>
                  <a:cubicBezTo>
                    <a:pt x="3794" y="14"/>
                    <a:pt x="3785" y="15"/>
                    <a:pt x="3777" y="15"/>
                  </a:cubicBezTo>
                  <a:lnTo>
                    <a:pt x="3777" y="15"/>
                  </a:lnTo>
                  <a:cubicBezTo>
                    <a:pt x="3751" y="6"/>
                    <a:pt x="3724" y="1"/>
                    <a:pt x="369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1"/>
            <p:cNvSpPr/>
            <p:nvPr/>
          </p:nvSpPr>
          <p:spPr>
            <a:xfrm>
              <a:off x="5368150" y="4422075"/>
              <a:ext cx="531175" cy="364025"/>
            </a:xfrm>
            <a:custGeom>
              <a:avLst/>
              <a:gdLst/>
              <a:ahLst/>
              <a:cxnLst/>
              <a:rect l="l" t="t" r="r" b="b"/>
              <a:pathLst>
                <a:path w="21247" h="14561" extrusionOk="0">
                  <a:moveTo>
                    <a:pt x="2797" y="1"/>
                  </a:moveTo>
                  <a:lnTo>
                    <a:pt x="0" y="6019"/>
                  </a:lnTo>
                  <a:cubicBezTo>
                    <a:pt x="2979" y="7387"/>
                    <a:pt x="18481" y="14560"/>
                    <a:pt x="18481" y="14560"/>
                  </a:cubicBezTo>
                  <a:cubicBezTo>
                    <a:pt x="18785" y="13922"/>
                    <a:pt x="21247" y="8542"/>
                    <a:pt x="21247" y="8542"/>
                  </a:cubicBezTo>
                  <a:lnTo>
                    <a:pt x="2797"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1"/>
            <p:cNvSpPr/>
            <p:nvPr/>
          </p:nvSpPr>
          <p:spPr>
            <a:xfrm>
              <a:off x="5869675" y="4699450"/>
              <a:ext cx="525875" cy="271300"/>
            </a:xfrm>
            <a:custGeom>
              <a:avLst/>
              <a:gdLst/>
              <a:ahLst/>
              <a:cxnLst/>
              <a:rect l="l" t="t" r="r" b="b"/>
              <a:pathLst>
                <a:path w="21035" h="10852" extrusionOk="0">
                  <a:moveTo>
                    <a:pt x="669" y="0"/>
                  </a:moveTo>
                  <a:lnTo>
                    <a:pt x="1" y="1399"/>
                  </a:lnTo>
                  <a:cubicBezTo>
                    <a:pt x="3283" y="2918"/>
                    <a:pt x="20366" y="10852"/>
                    <a:pt x="20366" y="10852"/>
                  </a:cubicBezTo>
                  <a:cubicBezTo>
                    <a:pt x="20457" y="10730"/>
                    <a:pt x="21034" y="9453"/>
                    <a:pt x="21034" y="9453"/>
                  </a:cubicBezTo>
                  <a:lnTo>
                    <a:pt x="669" y="0"/>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1"/>
            <p:cNvSpPr/>
            <p:nvPr/>
          </p:nvSpPr>
          <p:spPr>
            <a:xfrm>
              <a:off x="5862825" y="4693100"/>
              <a:ext cx="538050" cy="284150"/>
            </a:xfrm>
            <a:custGeom>
              <a:avLst/>
              <a:gdLst/>
              <a:ahLst/>
              <a:cxnLst/>
              <a:rect l="l" t="t" r="r" b="b"/>
              <a:pathLst>
                <a:path w="21522" h="11366" extrusionOk="0">
                  <a:moveTo>
                    <a:pt x="1079" y="616"/>
                  </a:moveTo>
                  <a:cubicBezTo>
                    <a:pt x="6801" y="3252"/>
                    <a:pt x="12579" y="5918"/>
                    <a:pt x="18299" y="8613"/>
                  </a:cubicBezTo>
                  <a:cubicBezTo>
                    <a:pt x="18980" y="8939"/>
                    <a:pt x="20412" y="9294"/>
                    <a:pt x="20991" y="9874"/>
                  </a:cubicBezTo>
                  <a:lnTo>
                    <a:pt x="20991" y="9874"/>
                  </a:lnTo>
                  <a:cubicBezTo>
                    <a:pt x="20886" y="10168"/>
                    <a:pt x="20620" y="10717"/>
                    <a:pt x="20508" y="10843"/>
                  </a:cubicBezTo>
                  <a:lnTo>
                    <a:pt x="20508" y="10843"/>
                  </a:lnTo>
                  <a:cubicBezTo>
                    <a:pt x="20357" y="10794"/>
                    <a:pt x="20166" y="10662"/>
                    <a:pt x="20093" y="10589"/>
                  </a:cubicBezTo>
                  <a:cubicBezTo>
                    <a:pt x="16688" y="9008"/>
                    <a:pt x="13314" y="7428"/>
                    <a:pt x="9940" y="5878"/>
                  </a:cubicBezTo>
                  <a:cubicBezTo>
                    <a:pt x="7722" y="4844"/>
                    <a:pt x="5533" y="3841"/>
                    <a:pt x="3375" y="2838"/>
                  </a:cubicBezTo>
                  <a:cubicBezTo>
                    <a:pt x="2615" y="2504"/>
                    <a:pt x="1855" y="2169"/>
                    <a:pt x="1095" y="1774"/>
                  </a:cubicBezTo>
                  <a:cubicBezTo>
                    <a:pt x="1004" y="1744"/>
                    <a:pt x="822" y="1653"/>
                    <a:pt x="730" y="1622"/>
                  </a:cubicBezTo>
                  <a:cubicBezTo>
                    <a:pt x="707" y="1599"/>
                    <a:pt x="687" y="1582"/>
                    <a:pt x="669" y="1570"/>
                  </a:cubicBezTo>
                  <a:lnTo>
                    <a:pt x="669" y="1570"/>
                  </a:lnTo>
                  <a:cubicBezTo>
                    <a:pt x="669" y="1567"/>
                    <a:pt x="670" y="1564"/>
                    <a:pt x="670" y="1561"/>
                  </a:cubicBezTo>
                  <a:cubicBezTo>
                    <a:pt x="694" y="1268"/>
                    <a:pt x="915" y="917"/>
                    <a:pt x="1079" y="616"/>
                  </a:cubicBezTo>
                  <a:close/>
                  <a:moveTo>
                    <a:pt x="895" y="0"/>
                  </a:moveTo>
                  <a:cubicBezTo>
                    <a:pt x="820" y="0"/>
                    <a:pt x="747" y="39"/>
                    <a:pt x="700" y="133"/>
                  </a:cubicBezTo>
                  <a:cubicBezTo>
                    <a:pt x="487" y="589"/>
                    <a:pt x="275" y="1105"/>
                    <a:pt x="62" y="1561"/>
                  </a:cubicBezTo>
                  <a:cubicBezTo>
                    <a:pt x="1" y="1653"/>
                    <a:pt x="1" y="1805"/>
                    <a:pt x="123" y="1896"/>
                  </a:cubicBezTo>
                  <a:cubicBezTo>
                    <a:pt x="6931" y="5026"/>
                    <a:pt x="13709" y="8188"/>
                    <a:pt x="20488" y="11349"/>
                  </a:cubicBezTo>
                  <a:cubicBezTo>
                    <a:pt x="20528" y="11359"/>
                    <a:pt x="20572" y="11366"/>
                    <a:pt x="20616" y="11366"/>
                  </a:cubicBezTo>
                  <a:cubicBezTo>
                    <a:pt x="20704" y="11366"/>
                    <a:pt x="20792" y="11339"/>
                    <a:pt x="20852" y="11258"/>
                  </a:cubicBezTo>
                  <a:cubicBezTo>
                    <a:pt x="21065" y="10802"/>
                    <a:pt x="21248" y="10315"/>
                    <a:pt x="21491" y="9859"/>
                  </a:cubicBezTo>
                  <a:cubicBezTo>
                    <a:pt x="21521" y="9738"/>
                    <a:pt x="21521" y="9586"/>
                    <a:pt x="21400" y="9525"/>
                  </a:cubicBezTo>
                  <a:cubicBezTo>
                    <a:pt x="14648" y="6376"/>
                    <a:pt x="7897" y="3228"/>
                    <a:pt x="1116" y="109"/>
                  </a:cubicBezTo>
                  <a:lnTo>
                    <a:pt x="1116" y="109"/>
                  </a:lnTo>
                  <a:cubicBezTo>
                    <a:pt x="1057" y="43"/>
                    <a:pt x="974" y="0"/>
                    <a:pt x="895"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1"/>
            <p:cNvSpPr/>
            <p:nvPr/>
          </p:nvSpPr>
          <p:spPr>
            <a:xfrm>
              <a:off x="5818775" y="4615850"/>
              <a:ext cx="117800" cy="202175"/>
            </a:xfrm>
            <a:custGeom>
              <a:avLst/>
              <a:gdLst/>
              <a:ahLst/>
              <a:cxnLst/>
              <a:rect l="l" t="t" r="r" b="b"/>
              <a:pathLst>
                <a:path w="4712" h="8087" extrusionOk="0">
                  <a:moveTo>
                    <a:pt x="3496" y="1"/>
                  </a:moveTo>
                  <a:lnTo>
                    <a:pt x="0" y="7539"/>
                  </a:lnTo>
                  <a:cubicBezTo>
                    <a:pt x="182" y="7600"/>
                    <a:pt x="1216" y="8086"/>
                    <a:pt x="1216" y="8086"/>
                  </a:cubicBezTo>
                  <a:cubicBezTo>
                    <a:pt x="1581" y="7265"/>
                    <a:pt x="4711" y="578"/>
                    <a:pt x="4711" y="578"/>
                  </a:cubicBezTo>
                  <a:lnTo>
                    <a:pt x="3496" y="1"/>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1"/>
            <p:cNvSpPr/>
            <p:nvPr/>
          </p:nvSpPr>
          <p:spPr>
            <a:xfrm>
              <a:off x="5811925" y="4610175"/>
              <a:ext cx="129975" cy="214350"/>
            </a:xfrm>
            <a:custGeom>
              <a:avLst/>
              <a:gdLst/>
              <a:ahLst/>
              <a:cxnLst/>
              <a:rect l="l" t="t" r="r" b="b"/>
              <a:pathLst>
                <a:path w="5199" h="8574" extrusionOk="0">
                  <a:moveTo>
                    <a:pt x="3866" y="567"/>
                  </a:moveTo>
                  <a:cubicBezTo>
                    <a:pt x="4126" y="680"/>
                    <a:pt x="4404" y="795"/>
                    <a:pt x="4654" y="926"/>
                  </a:cubicBezTo>
                  <a:lnTo>
                    <a:pt x="4654" y="926"/>
                  </a:lnTo>
                  <a:cubicBezTo>
                    <a:pt x="4644" y="945"/>
                    <a:pt x="4633" y="965"/>
                    <a:pt x="4621" y="988"/>
                  </a:cubicBezTo>
                  <a:cubicBezTo>
                    <a:pt x="4225" y="1748"/>
                    <a:pt x="3922" y="2599"/>
                    <a:pt x="3526" y="3389"/>
                  </a:cubicBezTo>
                  <a:cubicBezTo>
                    <a:pt x="3040" y="4422"/>
                    <a:pt x="2584" y="5426"/>
                    <a:pt x="2098" y="6489"/>
                  </a:cubicBezTo>
                  <a:cubicBezTo>
                    <a:pt x="1885" y="6884"/>
                    <a:pt x="1703" y="7249"/>
                    <a:pt x="1551" y="7644"/>
                  </a:cubicBezTo>
                  <a:cubicBezTo>
                    <a:pt x="1520" y="7766"/>
                    <a:pt x="1459" y="7948"/>
                    <a:pt x="1368" y="8009"/>
                  </a:cubicBezTo>
                  <a:cubicBezTo>
                    <a:pt x="1367" y="8011"/>
                    <a:pt x="1365" y="8013"/>
                    <a:pt x="1364" y="8014"/>
                  </a:cubicBezTo>
                  <a:lnTo>
                    <a:pt x="1364" y="8014"/>
                  </a:lnTo>
                  <a:cubicBezTo>
                    <a:pt x="1356" y="8013"/>
                    <a:pt x="1347" y="8011"/>
                    <a:pt x="1338" y="8009"/>
                  </a:cubicBezTo>
                  <a:cubicBezTo>
                    <a:pt x="1138" y="7965"/>
                    <a:pt x="710" y="7692"/>
                    <a:pt x="542" y="7692"/>
                  </a:cubicBezTo>
                  <a:cubicBezTo>
                    <a:pt x="531" y="7692"/>
                    <a:pt x="522" y="7693"/>
                    <a:pt x="513" y="7696"/>
                  </a:cubicBezTo>
                  <a:lnTo>
                    <a:pt x="513" y="7696"/>
                  </a:lnTo>
                  <a:cubicBezTo>
                    <a:pt x="580" y="7538"/>
                    <a:pt x="738" y="7317"/>
                    <a:pt x="760" y="7249"/>
                  </a:cubicBezTo>
                  <a:cubicBezTo>
                    <a:pt x="1125" y="6429"/>
                    <a:pt x="1551" y="5547"/>
                    <a:pt x="1946" y="4726"/>
                  </a:cubicBezTo>
                  <a:cubicBezTo>
                    <a:pt x="2586" y="3330"/>
                    <a:pt x="3226" y="1961"/>
                    <a:pt x="3866" y="567"/>
                  </a:cubicBezTo>
                  <a:close/>
                  <a:moveTo>
                    <a:pt x="3717" y="1"/>
                  </a:moveTo>
                  <a:cubicBezTo>
                    <a:pt x="3644" y="1"/>
                    <a:pt x="3573" y="32"/>
                    <a:pt x="3526" y="106"/>
                  </a:cubicBezTo>
                  <a:cubicBezTo>
                    <a:pt x="2371" y="2629"/>
                    <a:pt x="1216" y="5122"/>
                    <a:pt x="31" y="7644"/>
                  </a:cubicBezTo>
                  <a:cubicBezTo>
                    <a:pt x="0" y="7766"/>
                    <a:pt x="0" y="7918"/>
                    <a:pt x="122" y="7979"/>
                  </a:cubicBezTo>
                  <a:cubicBezTo>
                    <a:pt x="548" y="8161"/>
                    <a:pt x="943" y="8374"/>
                    <a:pt x="1338" y="8556"/>
                  </a:cubicBezTo>
                  <a:cubicBezTo>
                    <a:pt x="1378" y="8566"/>
                    <a:pt x="1422" y="8573"/>
                    <a:pt x="1465" y="8573"/>
                  </a:cubicBezTo>
                  <a:cubicBezTo>
                    <a:pt x="1551" y="8573"/>
                    <a:pt x="1632" y="8546"/>
                    <a:pt x="1672" y="8465"/>
                  </a:cubicBezTo>
                  <a:cubicBezTo>
                    <a:pt x="2858" y="5973"/>
                    <a:pt x="3982" y="3450"/>
                    <a:pt x="5168" y="957"/>
                  </a:cubicBezTo>
                  <a:cubicBezTo>
                    <a:pt x="5198" y="836"/>
                    <a:pt x="5198" y="684"/>
                    <a:pt x="5107" y="623"/>
                  </a:cubicBezTo>
                  <a:cubicBezTo>
                    <a:pt x="4681" y="410"/>
                    <a:pt x="4256" y="228"/>
                    <a:pt x="3891" y="45"/>
                  </a:cubicBezTo>
                  <a:cubicBezTo>
                    <a:pt x="3871" y="37"/>
                    <a:pt x="3852" y="31"/>
                    <a:pt x="3832" y="27"/>
                  </a:cubicBezTo>
                  <a:lnTo>
                    <a:pt x="3832" y="27"/>
                  </a:lnTo>
                  <a:cubicBezTo>
                    <a:pt x="3796" y="10"/>
                    <a:pt x="3756" y="1"/>
                    <a:pt x="371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1"/>
            <p:cNvSpPr/>
            <p:nvPr/>
          </p:nvSpPr>
          <p:spPr>
            <a:xfrm>
              <a:off x="6328650" y="4874100"/>
              <a:ext cx="122375" cy="158525"/>
            </a:xfrm>
            <a:custGeom>
              <a:avLst/>
              <a:gdLst/>
              <a:ahLst/>
              <a:cxnLst/>
              <a:rect l="l" t="t" r="r" b="b"/>
              <a:pathLst>
                <a:path w="4895" h="6341" extrusionOk="0">
                  <a:moveTo>
                    <a:pt x="3185" y="0"/>
                  </a:moveTo>
                  <a:cubicBezTo>
                    <a:pt x="2714" y="0"/>
                    <a:pt x="2426" y="665"/>
                    <a:pt x="1490" y="2771"/>
                  </a:cubicBezTo>
                  <a:cubicBezTo>
                    <a:pt x="791" y="4382"/>
                    <a:pt x="1" y="5750"/>
                    <a:pt x="700" y="6054"/>
                  </a:cubicBezTo>
                  <a:cubicBezTo>
                    <a:pt x="1092" y="6238"/>
                    <a:pt x="1365" y="6341"/>
                    <a:pt x="1578" y="6341"/>
                  </a:cubicBezTo>
                  <a:cubicBezTo>
                    <a:pt x="2143" y="6341"/>
                    <a:pt x="2293" y="5619"/>
                    <a:pt x="3131" y="3744"/>
                  </a:cubicBezTo>
                  <a:cubicBezTo>
                    <a:pt x="4378" y="887"/>
                    <a:pt x="4894" y="704"/>
                    <a:pt x="3678" y="157"/>
                  </a:cubicBezTo>
                  <a:cubicBezTo>
                    <a:pt x="3483" y="59"/>
                    <a:pt x="3326" y="0"/>
                    <a:pt x="3185" y="0"/>
                  </a:cubicBez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1"/>
            <p:cNvSpPr/>
            <p:nvPr/>
          </p:nvSpPr>
          <p:spPr>
            <a:xfrm>
              <a:off x="6307050" y="4869375"/>
              <a:ext cx="149300" cy="168350"/>
            </a:xfrm>
            <a:custGeom>
              <a:avLst/>
              <a:gdLst/>
              <a:ahLst/>
              <a:cxnLst/>
              <a:rect l="l" t="t" r="r" b="b"/>
              <a:pathLst>
                <a:path w="5972" h="6734" extrusionOk="0">
                  <a:moveTo>
                    <a:pt x="4220" y="468"/>
                  </a:moveTo>
                  <a:cubicBezTo>
                    <a:pt x="4226" y="468"/>
                    <a:pt x="4232" y="468"/>
                    <a:pt x="4238" y="468"/>
                  </a:cubicBezTo>
                  <a:cubicBezTo>
                    <a:pt x="5576" y="529"/>
                    <a:pt x="4664" y="1957"/>
                    <a:pt x="4360" y="2565"/>
                  </a:cubicBezTo>
                  <a:cubicBezTo>
                    <a:pt x="4056" y="3204"/>
                    <a:pt x="3752" y="3872"/>
                    <a:pt x="3448" y="4571"/>
                  </a:cubicBezTo>
                  <a:cubicBezTo>
                    <a:pt x="3266" y="5027"/>
                    <a:pt x="3114" y="5635"/>
                    <a:pt x="2810" y="6000"/>
                  </a:cubicBezTo>
                  <a:cubicBezTo>
                    <a:pt x="2655" y="6186"/>
                    <a:pt x="2461" y="6270"/>
                    <a:pt x="2274" y="6270"/>
                  </a:cubicBezTo>
                  <a:cubicBezTo>
                    <a:pt x="1911" y="6270"/>
                    <a:pt x="1574" y="5954"/>
                    <a:pt x="1594" y="5453"/>
                  </a:cubicBezTo>
                  <a:cubicBezTo>
                    <a:pt x="1624" y="4723"/>
                    <a:pt x="2263" y="3781"/>
                    <a:pt x="2567" y="3112"/>
                  </a:cubicBezTo>
                  <a:cubicBezTo>
                    <a:pt x="2577" y="3087"/>
                    <a:pt x="2583" y="3062"/>
                    <a:pt x="2586" y="3037"/>
                  </a:cubicBezTo>
                  <a:lnTo>
                    <a:pt x="2586" y="3037"/>
                  </a:lnTo>
                  <a:cubicBezTo>
                    <a:pt x="2865" y="2385"/>
                    <a:pt x="3428" y="468"/>
                    <a:pt x="4220" y="468"/>
                  </a:cubicBezTo>
                  <a:close/>
                  <a:moveTo>
                    <a:pt x="4156" y="1"/>
                  </a:moveTo>
                  <a:cubicBezTo>
                    <a:pt x="3026" y="1"/>
                    <a:pt x="2519" y="1974"/>
                    <a:pt x="2189" y="2825"/>
                  </a:cubicBezTo>
                  <a:lnTo>
                    <a:pt x="2189" y="2825"/>
                  </a:lnTo>
                  <a:cubicBezTo>
                    <a:pt x="2182" y="2838"/>
                    <a:pt x="2176" y="2853"/>
                    <a:pt x="2172" y="2869"/>
                  </a:cubicBezTo>
                  <a:cubicBezTo>
                    <a:pt x="2172" y="2869"/>
                    <a:pt x="2172" y="2869"/>
                    <a:pt x="2172" y="2869"/>
                  </a:cubicBezTo>
                  <a:lnTo>
                    <a:pt x="2172" y="2869"/>
                  </a:lnTo>
                  <a:cubicBezTo>
                    <a:pt x="2167" y="2878"/>
                    <a:pt x="2164" y="2886"/>
                    <a:pt x="2161" y="2895"/>
                  </a:cubicBezTo>
                  <a:lnTo>
                    <a:pt x="2161" y="2895"/>
                  </a:lnTo>
                  <a:cubicBezTo>
                    <a:pt x="1689" y="4003"/>
                    <a:pt x="0" y="6518"/>
                    <a:pt x="2232" y="6729"/>
                  </a:cubicBezTo>
                  <a:cubicBezTo>
                    <a:pt x="2270" y="6732"/>
                    <a:pt x="2307" y="6733"/>
                    <a:pt x="2342" y="6733"/>
                  </a:cubicBezTo>
                  <a:cubicBezTo>
                    <a:pt x="2734" y="6733"/>
                    <a:pt x="2985" y="6578"/>
                    <a:pt x="3235" y="6243"/>
                  </a:cubicBezTo>
                  <a:cubicBezTo>
                    <a:pt x="3935" y="5179"/>
                    <a:pt x="4299" y="3811"/>
                    <a:pt x="4846" y="2626"/>
                  </a:cubicBezTo>
                  <a:cubicBezTo>
                    <a:pt x="5363" y="1593"/>
                    <a:pt x="5971" y="590"/>
                    <a:pt x="4542" y="73"/>
                  </a:cubicBezTo>
                  <a:cubicBezTo>
                    <a:pt x="4406" y="23"/>
                    <a:pt x="4278" y="1"/>
                    <a:pt x="415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1"/>
            <p:cNvSpPr/>
            <p:nvPr/>
          </p:nvSpPr>
          <p:spPr>
            <a:xfrm>
              <a:off x="6071050" y="4725225"/>
              <a:ext cx="129200" cy="223825"/>
            </a:xfrm>
            <a:custGeom>
              <a:avLst/>
              <a:gdLst/>
              <a:ahLst/>
              <a:cxnLst/>
              <a:rect l="l" t="t" r="r" b="b"/>
              <a:pathLst>
                <a:path w="5168" h="8953" extrusionOk="0">
                  <a:moveTo>
                    <a:pt x="4127" y="0"/>
                  </a:moveTo>
                  <a:cubicBezTo>
                    <a:pt x="3928" y="0"/>
                    <a:pt x="3863" y="180"/>
                    <a:pt x="3618" y="672"/>
                  </a:cubicBezTo>
                  <a:cubicBezTo>
                    <a:pt x="2918" y="2009"/>
                    <a:pt x="2584" y="2738"/>
                    <a:pt x="1946" y="4137"/>
                  </a:cubicBezTo>
                  <a:lnTo>
                    <a:pt x="1915" y="4167"/>
                  </a:lnTo>
                  <a:cubicBezTo>
                    <a:pt x="1247" y="5596"/>
                    <a:pt x="943" y="6295"/>
                    <a:pt x="335" y="7663"/>
                  </a:cubicBezTo>
                  <a:cubicBezTo>
                    <a:pt x="31" y="8392"/>
                    <a:pt x="0" y="8422"/>
                    <a:pt x="426" y="8696"/>
                  </a:cubicBezTo>
                  <a:cubicBezTo>
                    <a:pt x="649" y="8858"/>
                    <a:pt x="912" y="8953"/>
                    <a:pt x="1108" y="8953"/>
                  </a:cubicBezTo>
                  <a:cubicBezTo>
                    <a:pt x="1206" y="8953"/>
                    <a:pt x="1287" y="8929"/>
                    <a:pt x="1338" y="8878"/>
                  </a:cubicBezTo>
                  <a:cubicBezTo>
                    <a:pt x="1520" y="8787"/>
                    <a:pt x="2888" y="5687"/>
                    <a:pt x="3314" y="4836"/>
                  </a:cubicBezTo>
                  <a:lnTo>
                    <a:pt x="3344" y="4775"/>
                  </a:lnTo>
                  <a:cubicBezTo>
                    <a:pt x="3769" y="3924"/>
                    <a:pt x="5168" y="884"/>
                    <a:pt x="5168" y="641"/>
                  </a:cubicBezTo>
                  <a:cubicBezTo>
                    <a:pt x="5168" y="459"/>
                    <a:pt x="4833" y="216"/>
                    <a:pt x="4408" y="64"/>
                  </a:cubicBezTo>
                  <a:cubicBezTo>
                    <a:pt x="4287" y="23"/>
                    <a:pt x="4199" y="0"/>
                    <a:pt x="4127"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1"/>
            <p:cNvSpPr/>
            <p:nvPr/>
          </p:nvSpPr>
          <p:spPr>
            <a:xfrm>
              <a:off x="6069525" y="4719625"/>
              <a:ext cx="141375" cy="234450"/>
            </a:xfrm>
            <a:custGeom>
              <a:avLst/>
              <a:gdLst/>
              <a:ahLst/>
              <a:cxnLst/>
              <a:rect l="l" t="t" r="r" b="b"/>
              <a:pathLst>
                <a:path w="5655" h="9378" extrusionOk="0">
                  <a:moveTo>
                    <a:pt x="4104" y="652"/>
                  </a:moveTo>
                  <a:cubicBezTo>
                    <a:pt x="4408" y="713"/>
                    <a:pt x="4712" y="835"/>
                    <a:pt x="4955" y="896"/>
                  </a:cubicBezTo>
                  <a:cubicBezTo>
                    <a:pt x="4925" y="987"/>
                    <a:pt x="4925" y="1048"/>
                    <a:pt x="4894" y="1169"/>
                  </a:cubicBezTo>
                  <a:cubicBezTo>
                    <a:pt x="4925" y="1625"/>
                    <a:pt x="4195" y="2719"/>
                    <a:pt x="4013" y="3145"/>
                  </a:cubicBezTo>
                  <a:cubicBezTo>
                    <a:pt x="3739" y="3753"/>
                    <a:pt x="3496" y="4330"/>
                    <a:pt x="3192" y="4908"/>
                  </a:cubicBezTo>
                  <a:cubicBezTo>
                    <a:pt x="3170" y="4952"/>
                    <a:pt x="3166" y="4998"/>
                    <a:pt x="3175" y="5041"/>
                  </a:cubicBezTo>
                  <a:lnTo>
                    <a:pt x="3175" y="5041"/>
                  </a:lnTo>
                  <a:cubicBezTo>
                    <a:pt x="2710" y="6070"/>
                    <a:pt x="2316" y="7519"/>
                    <a:pt x="1581" y="8342"/>
                  </a:cubicBezTo>
                  <a:cubicBezTo>
                    <a:pt x="1448" y="8520"/>
                    <a:pt x="1233" y="8877"/>
                    <a:pt x="960" y="8877"/>
                  </a:cubicBezTo>
                  <a:cubicBezTo>
                    <a:pt x="861" y="8877"/>
                    <a:pt x="753" y="8829"/>
                    <a:pt x="639" y="8707"/>
                  </a:cubicBezTo>
                  <a:cubicBezTo>
                    <a:pt x="305" y="8342"/>
                    <a:pt x="1064" y="7096"/>
                    <a:pt x="1095" y="6944"/>
                  </a:cubicBezTo>
                  <a:cubicBezTo>
                    <a:pt x="1429" y="6124"/>
                    <a:pt x="1824" y="5272"/>
                    <a:pt x="2189" y="4482"/>
                  </a:cubicBezTo>
                  <a:cubicBezTo>
                    <a:pt x="2584" y="3631"/>
                    <a:pt x="2949" y="2841"/>
                    <a:pt x="3375" y="2051"/>
                  </a:cubicBezTo>
                  <a:cubicBezTo>
                    <a:pt x="3527" y="1747"/>
                    <a:pt x="3830" y="713"/>
                    <a:pt x="4104" y="652"/>
                  </a:cubicBezTo>
                  <a:close/>
                  <a:moveTo>
                    <a:pt x="4427" y="1"/>
                  </a:moveTo>
                  <a:cubicBezTo>
                    <a:pt x="3125" y="1"/>
                    <a:pt x="2070" y="3576"/>
                    <a:pt x="1764" y="4239"/>
                  </a:cubicBezTo>
                  <a:cubicBezTo>
                    <a:pt x="1429" y="4999"/>
                    <a:pt x="1095" y="5728"/>
                    <a:pt x="791" y="6488"/>
                  </a:cubicBezTo>
                  <a:cubicBezTo>
                    <a:pt x="548" y="6975"/>
                    <a:pt x="1" y="7856"/>
                    <a:pt x="31" y="8403"/>
                  </a:cubicBezTo>
                  <a:cubicBezTo>
                    <a:pt x="31" y="8920"/>
                    <a:pt x="335" y="9346"/>
                    <a:pt x="1004" y="9376"/>
                  </a:cubicBezTo>
                  <a:cubicBezTo>
                    <a:pt x="1031" y="9377"/>
                    <a:pt x="1057" y="9378"/>
                    <a:pt x="1082" y="9378"/>
                  </a:cubicBezTo>
                  <a:cubicBezTo>
                    <a:pt x="1708" y="9378"/>
                    <a:pt x="1775" y="9019"/>
                    <a:pt x="2068" y="8464"/>
                  </a:cubicBezTo>
                  <a:cubicBezTo>
                    <a:pt x="2615" y="7400"/>
                    <a:pt x="3101" y="6276"/>
                    <a:pt x="3648" y="5151"/>
                  </a:cubicBezTo>
                  <a:cubicBezTo>
                    <a:pt x="3663" y="5111"/>
                    <a:pt x="3666" y="5070"/>
                    <a:pt x="3659" y="5030"/>
                  </a:cubicBezTo>
                  <a:lnTo>
                    <a:pt x="3659" y="5030"/>
                  </a:lnTo>
                  <a:cubicBezTo>
                    <a:pt x="4132" y="3998"/>
                    <a:pt x="4603" y="2993"/>
                    <a:pt x="5046" y="1959"/>
                  </a:cubicBezTo>
                  <a:cubicBezTo>
                    <a:pt x="5320" y="1412"/>
                    <a:pt x="5654" y="987"/>
                    <a:pt x="5198" y="440"/>
                  </a:cubicBezTo>
                  <a:cubicBezTo>
                    <a:pt x="4934" y="132"/>
                    <a:pt x="4676" y="1"/>
                    <a:pt x="442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1"/>
            <p:cNvSpPr/>
            <p:nvPr/>
          </p:nvSpPr>
          <p:spPr>
            <a:xfrm>
              <a:off x="5445325" y="4417975"/>
              <a:ext cx="52075" cy="93350"/>
            </a:xfrm>
            <a:custGeom>
              <a:avLst/>
              <a:gdLst/>
              <a:ahLst/>
              <a:cxnLst/>
              <a:rect l="l" t="t" r="r" b="b"/>
              <a:pathLst>
                <a:path w="2083" h="3734" extrusionOk="0">
                  <a:moveTo>
                    <a:pt x="1781" y="0"/>
                  </a:moveTo>
                  <a:cubicBezTo>
                    <a:pt x="1711" y="0"/>
                    <a:pt x="1642" y="39"/>
                    <a:pt x="1594" y="135"/>
                  </a:cubicBezTo>
                  <a:cubicBezTo>
                    <a:pt x="1108" y="1198"/>
                    <a:pt x="591" y="2293"/>
                    <a:pt x="105" y="3357"/>
                  </a:cubicBezTo>
                  <a:cubicBezTo>
                    <a:pt x="0" y="3545"/>
                    <a:pt x="169" y="3733"/>
                    <a:pt x="334" y="3733"/>
                  </a:cubicBezTo>
                  <a:cubicBezTo>
                    <a:pt x="409" y="3733"/>
                    <a:pt x="483" y="3694"/>
                    <a:pt x="530" y="3600"/>
                  </a:cubicBezTo>
                  <a:cubicBezTo>
                    <a:pt x="1017" y="2536"/>
                    <a:pt x="1534" y="1411"/>
                    <a:pt x="2020" y="347"/>
                  </a:cubicBezTo>
                  <a:cubicBezTo>
                    <a:pt x="2082" y="181"/>
                    <a:pt x="1931" y="0"/>
                    <a:pt x="178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1"/>
            <p:cNvSpPr/>
            <p:nvPr/>
          </p:nvSpPr>
          <p:spPr>
            <a:xfrm>
              <a:off x="5508925" y="4439850"/>
              <a:ext cx="35300" cy="57025"/>
            </a:xfrm>
            <a:custGeom>
              <a:avLst/>
              <a:gdLst/>
              <a:ahLst/>
              <a:cxnLst/>
              <a:rect l="l" t="t" r="r" b="b"/>
              <a:pathLst>
                <a:path w="1412" h="2281" extrusionOk="0">
                  <a:moveTo>
                    <a:pt x="1106" y="0"/>
                  </a:moveTo>
                  <a:cubicBezTo>
                    <a:pt x="1031" y="0"/>
                    <a:pt x="954" y="41"/>
                    <a:pt x="904" y="141"/>
                  </a:cubicBezTo>
                  <a:cubicBezTo>
                    <a:pt x="661" y="749"/>
                    <a:pt x="357" y="1296"/>
                    <a:pt x="84" y="1904"/>
                  </a:cubicBezTo>
                  <a:cubicBezTo>
                    <a:pt x="0" y="2092"/>
                    <a:pt x="176" y="2281"/>
                    <a:pt x="333" y="2281"/>
                  </a:cubicBezTo>
                  <a:cubicBezTo>
                    <a:pt x="404" y="2281"/>
                    <a:pt x="471" y="2242"/>
                    <a:pt x="509" y="2147"/>
                  </a:cubicBezTo>
                  <a:cubicBezTo>
                    <a:pt x="752" y="1539"/>
                    <a:pt x="1056" y="962"/>
                    <a:pt x="1330" y="354"/>
                  </a:cubicBezTo>
                  <a:cubicBezTo>
                    <a:pt x="1412" y="170"/>
                    <a:pt x="1260" y="0"/>
                    <a:pt x="11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1"/>
            <p:cNvSpPr/>
            <p:nvPr/>
          </p:nvSpPr>
          <p:spPr>
            <a:xfrm>
              <a:off x="5539325" y="4461300"/>
              <a:ext cx="51300" cy="93025"/>
            </a:xfrm>
            <a:custGeom>
              <a:avLst/>
              <a:gdLst/>
              <a:ahLst/>
              <a:cxnLst/>
              <a:rect l="l" t="t" r="r" b="b"/>
              <a:pathLst>
                <a:path w="2052" h="3721" extrusionOk="0">
                  <a:moveTo>
                    <a:pt x="1733" y="1"/>
                  </a:moveTo>
                  <a:cubicBezTo>
                    <a:pt x="1661" y="1"/>
                    <a:pt x="1590" y="39"/>
                    <a:pt x="1543" y="134"/>
                  </a:cubicBezTo>
                  <a:cubicBezTo>
                    <a:pt x="1056" y="1198"/>
                    <a:pt x="570" y="2323"/>
                    <a:pt x="84" y="3386"/>
                  </a:cubicBezTo>
                  <a:cubicBezTo>
                    <a:pt x="0" y="3553"/>
                    <a:pt x="174" y="3720"/>
                    <a:pt x="331" y="3720"/>
                  </a:cubicBezTo>
                  <a:cubicBezTo>
                    <a:pt x="403" y="3720"/>
                    <a:pt x="471" y="3685"/>
                    <a:pt x="509" y="3599"/>
                  </a:cubicBezTo>
                  <a:cubicBezTo>
                    <a:pt x="995" y="2535"/>
                    <a:pt x="1482" y="1441"/>
                    <a:pt x="1968" y="377"/>
                  </a:cubicBezTo>
                  <a:cubicBezTo>
                    <a:pt x="2052" y="189"/>
                    <a:pt x="1891" y="1"/>
                    <a:pt x="173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1"/>
            <p:cNvSpPr/>
            <p:nvPr/>
          </p:nvSpPr>
          <p:spPr>
            <a:xfrm>
              <a:off x="5603200" y="4483350"/>
              <a:ext cx="35300" cy="56675"/>
            </a:xfrm>
            <a:custGeom>
              <a:avLst/>
              <a:gdLst/>
              <a:ahLst/>
              <a:cxnLst/>
              <a:rect l="l" t="t" r="r" b="b"/>
              <a:pathLst>
                <a:path w="1412" h="2267" extrusionOk="0">
                  <a:moveTo>
                    <a:pt x="1093" y="0"/>
                  </a:moveTo>
                  <a:cubicBezTo>
                    <a:pt x="1021" y="0"/>
                    <a:pt x="950" y="39"/>
                    <a:pt x="903" y="134"/>
                  </a:cubicBezTo>
                  <a:cubicBezTo>
                    <a:pt x="629" y="742"/>
                    <a:pt x="325" y="1319"/>
                    <a:pt x="82" y="1927"/>
                  </a:cubicBezTo>
                  <a:cubicBezTo>
                    <a:pt x="0" y="2111"/>
                    <a:pt x="152" y="2267"/>
                    <a:pt x="297" y="2267"/>
                  </a:cubicBezTo>
                  <a:cubicBezTo>
                    <a:pt x="368" y="2267"/>
                    <a:pt x="437" y="2230"/>
                    <a:pt x="477" y="2140"/>
                  </a:cubicBezTo>
                  <a:cubicBezTo>
                    <a:pt x="751" y="1532"/>
                    <a:pt x="1055" y="985"/>
                    <a:pt x="1328" y="377"/>
                  </a:cubicBezTo>
                  <a:cubicBezTo>
                    <a:pt x="1412" y="189"/>
                    <a:pt x="1251" y="0"/>
                    <a:pt x="109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1"/>
            <p:cNvSpPr/>
            <p:nvPr/>
          </p:nvSpPr>
          <p:spPr>
            <a:xfrm>
              <a:off x="5632250" y="4505350"/>
              <a:ext cx="52600" cy="92675"/>
            </a:xfrm>
            <a:custGeom>
              <a:avLst/>
              <a:gdLst/>
              <a:ahLst/>
              <a:cxnLst/>
              <a:rect l="l" t="t" r="r" b="b"/>
              <a:pathLst>
                <a:path w="2104" h="3707" extrusionOk="0">
                  <a:moveTo>
                    <a:pt x="1787" y="1"/>
                  </a:moveTo>
                  <a:cubicBezTo>
                    <a:pt x="1715" y="1"/>
                    <a:pt x="1643" y="39"/>
                    <a:pt x="1595" y="135"/>
                  </a:cubicBezTo>
                  <a:cubicBezTo>
                    <a:pt x="1108" y="1199"/>
                    <a:pt x="622" y="2293"/>
                    <a:pt x="105" y="3357"/>
                  </a:cubicBezTo>
                  <a:cubicBezTo>
                    <a:pt x="0" y="3546"/>
                    <a:pt x="172" y="3707"/>
                    <a:pt x="338" y="3707"/>
                  </a:cubicBezTo>
                  <a:cubicBezTo>
                    <a:pt x="411" y="3707"/>
                    <a:pt x="484" y="3675"/>
                    <a:pt x="531" y="3600"/>
                  </a:cubicBezTo>
                  <a:cubicBezTo>
                    <a:pt x="1017" y="2536"/>
                    <a:pt x="1534" y="1412"/>
                    <a:pt x="2020" y="348"/>
                  </a:cubicBezTo>
                  <a:cubicBezTo>
                    <a:pt x="2103" y="181"/>
                    <a:pt x="1945" y="1"/>
                    <a:pt x="178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1"/>
            <p:cNvSpPr/>
            <p:nvPr/>
          </p:nvSpPr>
          <p:spPr>
            <a:xfrm>
              <a:off x="5696075" y="4527225"/>
              <a:ext cx="36100" cy="56700"/>
            </a:xfrm>
            <a:custGeom>
              <a:avLst/>
              <a:gdLst/>
              <a:ahLst/>
              <a:cxnLst/>
              <a:rect l="l" t="t" r="r" b="b"/>
              <a:pathLst>
                <a:path w="1444" h="2268" extrusionOk="0">
                  <a:moveTo>
                    <a:pt x="1152" y="1"/>
                  </a:moveTo>
                  <a:cubicBezTo>
                    <a:pt x="1080" y="1"/>
                    <a:pt x="1007" y="42"/>
                    <a:pt x="957" y="142"/>
                  </a:cubicBezTo>
                  <a:cubicBezTo>
                    <a:pt x="683" y="749"/>
                    <a:pt x="379" y="1297"/>
                    <a:pt x="106" y="1905"/>
                  </a:cubicBezTo>
                  <a:cubicBezTo>
                    <a:pt x="1" y="2093"/>
                    <a:pt x="171" y="2268"/>
                    <a:pt x="336" y="2268"/>
                  </a:cubicBezTo>
                  <a:cubicBezTo>
                    <a:pt x="411" y="2268"/>
                    <a:pt x="484" y="2232"/>
                    <a:pt x="531" y="2148"/>
                  </a:cubicBezTo>
                  <a:cubicBezTo>
                    <a:pt x="805" y="1540"/>
                    <a:pt x="1109" y="962"/>
                    <a:pt x="1382" y="354"/>
                  </a:cubicBezTo>
                  <a:cubicBezTo>
                    <a:pt x="1443" y="171"/>
                    <a:pt x="1299" y="1"/>
                    <a:pt x="115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1"/>
            <p:cNvSpPr/>
            <p:nvPr/>
          </p:nvSpPr>
          <p:spPr>
            <a:xfrm>
              <a:off x="5726200" y="4548700"/>
              <a:ext cx="51600" cy="92850"/>
            </a:xfrm>
            <a:custGeom>
              <a:avLst/>
              <a:gdLst/>
              <a:ahLst/>
              <a:cxnLst/>
              <a:rect l="l" t="t" r="r" b="b"/>
              <a:pathLst>
                <a:path w="2064" h="3714" extrusionOk="0">
                  <a:moveTo>
                    <a:pt x="1759" y="0"/>
                  </a:moveTo>
                  <a:cubicBezTo>
                    <a:pt x="1691" y="0"/>
                    <a:pt x="1623" y="39"/>
                    <a:pt x="1575" y="134"/>
                  </a:cubicBezTo>
                  <a:cubicBezTo>
                    <a:pt x="1089" y="1197"/>
                    <a:pt x="572" y="2322"/>
                    <a:pt x="86" y="3386"/>
                  </a:cubicBezTo>
                  <a:cubicBezTo>
                    <a:pt x="1" y="3535"/>
                    <a:pt x="184" y="3714"/>
                    <a:pt x="343" y="3714"/>
                  </a:cubicBezTo>
                  <a:cubicBezTo>
                    <a:pt x="411" y="3714"/>
                    <a:pt x="475" y="3681"/>
                    <a:pt x="511" y="3599"/>
                  </a:cubicBezTo>
                  <a:cubicBezTo>
                    <a:pt x="998" y="2535"/>
                    <a:pt x="1484" y="1441"/>
                    <a:pt x="2001" y="377"/>
                  </a:cubicBezTo>
                  <a:cubicBezTo>
                    <a:pt x="2064" y="189"/>
                    <a:pt x="1910" y="0"/>
                    <a:pt x="175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1"/>
            <p:cNvSpPr/>
            <p:nvPr/>
          </p:nvSpPr>
          <p:spPr>
            <a:xfrm>
              <a:off x="5790050" y="4570725"/>
              <a:ext cx="35400" cy="56400"/>
            </a:xfrm>
            <a:custGeom>
              <a:avLst/>
              <a:gdLst/>
              <a:ahLst/>
              <a:cxnLst/>
              <a:rect l="l" t="t" r="r" b="b"/>
              <a:pathLst>
                <a:path w="1416" h="2256" extrusionOk="0">
                  <a:moveTo>
                    <a:pt x="1096" y="1"/>
                  </a:moveTo>
                  <a:cubicBezTo>
                    <a:pt x="1024" y="1"/>
                    <a:pt x="953" y="39"/>
                    <a:pt x="906" y="134"/>
                  </a:cubicBezTo>
                  <a:cubicBezTo>
                    <a:pt x="632" y="742"/>
                    <a:pt x="359" y="1320"/>
                    <a:pt x="85" y="1927"/>
                  </a:cubicBezTo>
                  <a:cubicBezTo>
                    <a:pt x="0" y="2076"/>
                    <a:pt x="183" y="2255"/>
                    <a:pt x="332" y="2255"/>
                  </a:cubicBezTo>
                  <a:cubicBezTo>
                    <a:pt x="396" y="2255"/>
                    <a:pt x="453" y="2222"/>
                    <a:pt x="480" y="2140"/>
                  </a:cubicBezTo>
                  <a:cubicBezTo>
                    <a:pt x="754" y="1532"/>
                    <a:pt x="1058" y="985"/>
                    <a:pt x="1331" y="377"/>
                  </a:cubicBezTo>
                  <a:cubicBezTo>
                    <a:pt x="1415" y="189"/>
                    <a:pt x="1254" y="1"/>
                    <a:pt x="109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1"/>
            <p:cNvSpPr/>
            <p:nvPr/>
          </p:nvSpPr>
          <p:spPr>
            <a:xfrm>
              <a:off x="5820525" y="4591825"/>
              <a:ext cx="51225" cy="92925"/>
            </a:xfrm>
            <a:custGeom>
              <a:avLst/>
              <a:gdLst/>
              <a:ahLst/>
              <a:cxnLst/>
              <a:rect l="l" t="t" r="r" b="b"/>
              <a:pathLst>
                <a:path w="2049" h="3717" extrusionOk="0">
                  <a:moveTo>
                    <a:pt x="1743" y="0"/>
                  </a:moveTo>
                  <a:cubicBezTo>
                    <a:pt x="1667" y="0"/>
                    <a:pt x="1591" y="41"/>
                    <a:pt x="1541" y="141"/>
                  </a:cubicBezTo>
                  <a:cubicBezTo>
                    <a:pt x="1055" y="1205"/>
                    <a:pt x="568" y="2299"/>
                    <a:pt x="82" y="3363"/>
                  </a:cubicBezTo>
                  <a:cubicBezTo>
                    <a:pt x="0" y="3547"/>
                    <a:pt x="165" y="3717"/>
                    <a:pt x="319" y="3717"/>
                  </a:cubicBezTo>
                  <a:cubicBezTo>
                    <a:pt x="395" y="3717"/>
                    <a:pt x="468" y="3676"/>
                    <a:pt x="508" y="3576"/>
                  </a:cubicBezTo>
                  <a:cubicBezTo>
                    <a:pt x="994" y="2512"/>
                    <a:pt x="1480" y="1418"/>
                    <a:pt x="1967" y="354"/>
                  </a:cubicBezTo>
                  <a:cubicBezTo>
                    <a:pt x="2048" y="170"/>
                    <a:pt x="1897" y="0"/>
                    <a:pt x="174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51"/>
          <p:cNvGrpSpPr/>
          <p:nvPr/>
        </p:nvGrpSpPr>
        <p:grpSpPr>
          <a:xfrm>
            <a:off x="178691" y="259288"/>
            <a:ext cx="1002480" cy="887265"/>
            <a:chOff x="647700" y="951248"/>
            <a:chExt cx="734095" cy="649773"/>
          </a:xfrm>
        </p:grpSpPr>
        <p:sp>
          <p:nvSpPr>
            <p:cNvPr id="3966" name="Google Shape;3966;p51"/>
            <p:cNvSpPr/>
            <p:nvPr/>
          </p:nvSpPr>
          <p:spPr>
            <a:xfrm>
              <a:off x="647700" y="965494"/>
              <a:ext cx="699093" cy="620050"/>
            </a:xfrm>
            <a:custGeom>
              <a:avLst/>
              <a:gdLst/>
              <a:ahLst/>
              <a:cxnLst/>
              <a:rect l="l" t="t" r="r" b="b"/>
              <a:pathLst>
                <a:path w="9667" h="8574" extrusionOk="0">
                  <a:moveTo>
                    <a:pt x="5130" y="0"/>
                  </a:moveTo>
                  <a:cubicBezTo>
                    <a:pt x="3612" y="0"/>
                    <a:pt x="1969" y="760"/>
                    <a:pt x="1277" y="2298"/>
                  </a:cubicBezTo>
                  <a:cubicBezTo>
                    <a:pt x="0" y="5489"/>
                    <a:pt x="1520" y="7952"/>
                    <a:pt x="4529" y="8499"/>
                  </a:cubicBezTo>
                  <a:cubicBezTo>
                    <a:pt x="4858" y="8549"/>
                    <a:pt x="5176" y="8574"/>
                    <a:pt x="5482" y="8574"/>
                  </a:cubicBezTo>
                  <a:cubicBezTo>
                    <a:pt x="7945" y="8574"/>
                    <a:pt x="9602" y="6964"/>
                    <a:pt x="9575" y="4152"/>
                  </a:cubicBezTo>
                  <a:cubicBezTo>
                    <a:pt x="9666" y="1690"/>
                    <a:pt x="8055" y="383"/>
                    <a:pt x="5958" y="79"/>
                  </a:cubicBezTo>
                  <a:cubicBezTo>
                    <a:pt x="5691" y="27"/>
                    <a:pt x="5413" y="0"/>
                    <a:pt x="5130" y="0"/>
                  </a:cubicBez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1"/>
            <p:cNvSpPr/>
            <p:nvPr/>
          </p:nvSpPr>
          <p:spPr>
            <a:xfrm>
              <a:off x="669685" y="951248"/>
              <a:ext cx="712110" cy="64977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1"/>
            <p:cNvSpPr/>
            <p:nvPr/>
          </p:nvSpPr>
          <p:spPr>
            <a:xfrm>
              <a:off x="931259" y="1076720"/>
              <a:ext cx="195691" cy="393480"/>
            </a:xfrm>
            <a:custGeom>
              <a:avLst/>
              <a:gdLst/>
              <a:ahLst/>
              <a:cxnLst/>
              <a:rect l="l" t="t" r="r" b="b"/>
              <a:pathLst>
                <a:path w="2706" h="5441" extrusionOk="0">
                  <a:moveTo>
                    <a:pt x="791" y="0"/>
                  </a:moveTo>
                  <a:lnTo>
                    <a:pt x="0" y="5137"/>
                  </a:lnTo>
                  <a:lnTo>
                    <a:pt x="1915" y="5441"/>
                  </a:lnTo>
                  <a:lnTo>
                    <a:pt x="2706" y="304"/>
                  </a:lnTo>
                  <a:lnTo>
                    <a:pt x="791" y="0"/>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1"/>
            <p:cNvSpPr/>
            <p:nvPr/>
          </p:nvSpPr>
          <p:spPr>
            <a:xfrm>
              <a:off x="830158" y="1175578"/>
              <a:ext cx="393480" cy="195763"/>
            </a:xfrm>
            <a:custGeom>
              <a:avLst/>
              <a:gdLst/>
              <a:ahLst/>
              <a:cxnLst/>
              <a:rect l="l" t="t" r="r" b="b"/>
              <a:pathLst>
                <a:path w="5441" h="2707" extrusionOk="0">
                  <a:moveTo>
                    <a:pt x="274" y="1"/>
                  </a:moveTo>
                  <a:lnTo>
                    <a:pt x="0" y="1916"/>
                  </a:lnTo>
                  <a:lnTo>
                    <a:pt x="5137" y="2706"/>
                  </a:lnTo>
                  <a:lnTo>
                    <a:pt x="5441" y="791"/>
                  </a:lnTo>
                  <a:lnTo>
                    <a:pt x="274" y="1"/>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77FF4424-F04B-0CF6-B102-0B4524B59735}"/>
              </a:ext>
            </a:extLst>
          </p:cNvPr>
          <p:cNvPicPr>
            <a:picLocks noChangeAspect="1"/>
          </p:cNvPicPr>
          <p:nvPr/>
        </p:nvPicPr>
        <p:blipFill>
          <a:blip r:embed="rId3"/>
          <a:stretch>
            <a:fillRect/>
          </a:stretch>
        </p:blipFill>
        <p:spPr>
          <a:xfrm>
            <a:off x="1661437" y="650508"/>
            <a:ext cx="6923518" cy="4273368"/>
          </a:xfrm>
          <a:prstGeom prst="rect">
            <a:avLst/>
          </a:prstGeom>
        </p:spPr>
      </p:pic>
      <p:pic>
        <p:nvPicPr>
          <p:cNvPr id="18" name="Picture 17">
            <a:extLst>
              <a:ext uri="{FF2B5EF4-FFF2-40B4-BE49-F238E27FC236}">
                <a16:creationId xmlns:a16="http://schemas.microsoft.com/office/drawing/2014/main" id="{39CD9DC8-C43D-3BAE-E96C-1C92E4F3BCFC}"/>
              </a:ext>
            </a:extLst>
          </p:cNvPr>
          <p:cNvPicPr>
            <a:picLocks noChangeAspect="1"/>
          </p:cNvPicPr>
          <p:nvPr/>
        </p:nvPicPr>
        <p:blipFill>
          <a:blip r:embed="rId4"/>
          <a:stretch>
            <a:fillRect/>
          </a:stretch>
        </p:blipFill>
        <p:spPr>
          <a:xfrm>
            <a:off x="6948468" y="3126285"/>
            <a:ext cx="1226152" cy="1087316"/>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D9EB69CF-9003-5BAB-C45C-B7306078C6AE}"/>
                  </a:ext>
                </a:extLst>
              </p14:cNvPr>
              <p14:cNvContentPartPr/>
              <p14:nvPr/>
            </p14:nvContentPartPr>
            <p14:xfrm>
              <a:off x="6846180" y="1917678"/>
              <a:ext cx="1106640" cy="1057680"/>
            </p14:xfrm>
          </p:contentPart>
        </mc:Choice>
        <mc:Fallback xmlns="">
          <p:pic>
            <p:nvPicPr>
              <p:cNvPr id="19" name="Ink 18">
                <a:extLst>
                  <a:ext uri="{FF2B5EF4-FFF2-40B4-BE49-F238E27FC236}">
                    <a16:creationId xmlns:a16="http://schemas.microsoft.com/office/drawing/2014/main" id="{D9EB69CF-9003-5BAB-C45C-B7306078C6AE}"/>
                  </a:ext>
                </a:extLst>
              </p:cNvPr>
              <p:cNvPicPr/>
              <p:nvPr/>
            </p:nvPicPr>
            <p:blipFill>
              <a:blip r:embed="rId6"/>
              <a:stretch>
                <a:fillRect/>
              </a:stretch>
            </p:blipFill>
            <p:spPr>
              <a:xfrm>
                <a:off x="6783180" y="1854678"/>
                <a:ext cx="1232280" cy="1183320"/>
              </a:xfrm>
              <a:prstGeom prst="rect">
                <a:avLst/>
              </a:prstGeom>
            </p:spPr>
          </p:pic>
        </mc:Fallback>
      </mc:AlternateContent>
      <p:pic>
        <p:nvPicPr>
          <p:cNvPr id="21" name="Picture 20">
            <a:extLst>
              <a:ext uri="{FF2B5EF4-FFF2-40B4-BE49-F238E27FC236}">
                <a16:creationId xmlns:a16="http://schemas.microsoft.com/office/drawing/2014/main" id="{023BDDE3-4518-01A3-43FD-F152AE9DE605}"/>
              </a:ext>
            </a:extLst>
          </p:cNvPr>
          <p:cNvPicPr>
            <a:picLocks noChangeAspect="1"/>
          </p:cNvPicPr>
          <p:nvPr/>
        </p:nvPicPr>
        <p:blipFill>
          <a:blip r:embed="rId7"/>
          <a:stretch>
            <a:fillRect/>
          </a:stretch>
        </p:blipFill>
        <p:spPr>
          <a:xfrm>
            <a:off x="6846180" y="1362055"/>
            <a:ext cx="1259125" cy="1296106"/>
          </a:xfrm>
          <a:prstGeom prst="rect">
            <a:avLst/>
          </a:prstGeom>
        </p:spPr>
      </p:pic>
      <p:cxnSp>
        <p:nvCxnSpPr>
          <p:cNvPr id="23" name="Straight Arrow Connector 22">
            <a:extLst>
              <a:ext uri="{FF2B5EF4-FFF2-40B4-BE49-F238E27FC236}">
                <a16:creationId xmlns:a16="http://schemas.microsoft.com/office/drawing/2014/main" id="{3C2F939A-17EB-46AE-5A71-21E7040CDA82}"/>
              </a:ext>
            </a:extLst>
          </p:cNvPr>
          <p:cNvCxnSpPr>
            <a:cxnSpLocks/>
          </p:cNvCxnSpPr>
          <p:nvPr/>
        </p:nvCxnSpPr>
        <p:spPr>
          <a:xfrm flipV="1">
            <a:off x="2620740" y="2419255"/>
            <a:ext cx="548640" cy="9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5143DD0-4DC5-584B-0F1B-D877A36717E7}"/>
              </a:ext>
            </a:extLst>
          </p:cNvPr>
          <p:cNvCxnSpPr>
            <a:cxnSpLocks/>
          </p:cNvCxnSpPr>
          <p:nvPr/>
        </p:nvCxnSpPr>
        <p:spPr>
          <a:xfrm>
            <a:off x="3747339" y="2446518"/>
            <a:ext cx="717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EEBFD60-08B1-71A8-B695-8D706102E3B3}"/>
              </a:ext>
            </a:extLst>
          </p:cNvPr>
          <p:cNvCxnSpPr>
            <a:cxnSpLocks/>
          </p:cNvCxnSpPr>
          <p:nvPr/>
        </p:nvCxnSpPr>
        <p:spPr>
          <a:xfrm>
            <a:off x="5017680" y="2462859"/>
            <a:ext cx="643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098CA64-D5F6-9ED3-AC8D-BC5FCE291163}"/>
              </a:ext>
            </a:extLst>
          </p:cNvPr>
          <p:cNvCxnSpPr>
            <a:cxnSpLocks/>
            <a:endCxn id="21" idx="1"/>
          </p:cNvCxnSpPr>
          <p:nvPr/>
        </p:nvCxnSpPr>
        <p:spPr>
          <a:xfrm flipV="1">
            <a:off x="6183090" y="2010108"/>
            <a:ext cx="663090" cy="452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71596B4-20B5-4ACD-5DCC-2A2990881579}"/>
              </a:ext>
            </a:extLst>
          </p:cNvPr>
          <p:cNvCxnSpPr>
            <a:cxnSpLocks/>
            <a:endCxn id="18" idx="1"/>
          </p:cNvCxnSpPr>
          <p:nvPr/>
        </p:nvCxnSpPr>
        <p:spPr>
          <a:xfrm>
            <a:off x="6183090" y="2478194"/>
            <a:ext cx="765378" cy="1191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1202EE8-D8DD-08CE-32A0-814E8B916261}"/>
              </a:ext>
            </a:extLst>
          </p:cNvPr>
          <p:cNvSpPr txBox="1"/>
          <p:nvPr/>
        </p:nvSpPr>
        <p:spPr>
          <a:xfrm>
            <a:off x="1796176" y="89393"/>
            <a:ext cx="4914900" cy="523220"/>
          </a:xfrm>
          <a:prstGeom prst="rect">
            <a:avLst/>
          </a:prstGeom>
          <a:noFill/>
        </p:spPr>
        <p:txBody>
          <a:bodyPr wrap="square">
            <a:spAutoFit/>
          </a:bodyPr>
          <a:lstStyle/>
          <a:p>
            <a:r>
              <a:rPr kumimoji="0" lang="en-IN" sz="2800" b="0" i="0" u="none" strike="noStrike" kern="0" cap="none" spc="0" normalizeH="0" baseline="0" noProof="0" dirty="0">
                <a:ln>
                  <a:noFill/>
                </a:ln>
                <a:solidFill>
                  <a:srgbClr val="5C60A7"/>
                </a:solidFill>
                <a:effectLst/>
                <a:uLnTx/>
                <a:uFillTx/>
                <a:latin typeface="Fredoka One"/>
                <a:sym typeface="Fredoka One"/>
              </a:rPr>
              <a:t>ARCHITECTURE</a:t>
            </a:r>
            <a:r>
              <a:rPr kumimoji="0" lang="en" sz="2800" b="0" i="0" u="none" strike="noStrike" kern="0" cap="none" spc="0" normalizeH="0" baseline="0" noProof="0" dirty="0">
                <a:ln>
                  <a:noFill/>
                </a:ln>
                <a:solidFill>
                  <a:srgbClr val="5C60A7"/>
                </a:solidFill>
                <a:effectLst/>
                <a:uLnTx/>
                <a:uFillTx/>
                <a:latin typeface="Fredoka One"/>
                <a:sym typeface="Fredoka One"/>
              </a:rPr>
              <a:t> </a:t>
            </a:r>
            <a:r>
              <a:rPr kumimoji="0" lang="en" sz="2800" b="0" i="0" u="none" strike="noStrike" kern="0" cap="none" spc="0" normalizeH="0" baseline="0" noProof="0" dirty="0">
                <a:ln>
                  <a:noFill/>
                </a:ln>
                <a:solidFill>
                  <a:srgbClr val="F16F91"/>
                </a:solidFill>
                <a:effectLst/>
                <a:uLnTx/>
                <a:uFillTx/>
                <a:latin typeface="Fredoka One"/>
                <a:sym typeface="Fredoka One"/>
              </a:rPr>
              <a:t>DIAGRAM </a:t>
            </a:r>
            <a:endParaRPr lang="en-IN"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
        <p:nvSpPr>
          <p:cNvPr id="3443" name="Google Shape;3443;p41"/>
          <p:cNvSpPr txBox="1">
            <a:spLocks noGrp="1"/>
          </p:cNvSpPr>
          <p:nvPr>
            <p:ph type="title"/>
          </p:nvPr>
        </p:nvSpPr>
        <p:spPr>
          <a:xfrm>
            <a:off x="1070552" y="2227236"/>
            <a:ext cx="7495713" cy="139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Covid 19 Analysis and </a:t>
            </a:r>
            <a:r>
              <a:rPr lang="en" sz="6600" dirty="0">
                <a:solidFill>
                  <a:schemeClr val="accent1"/>
                </a:solidFill>
              </a:rPr>
              <a:t>Prediction</a:t>
            </a:r>
            <a:endParaRPr sz="6600" dirty="0">
              <a:solidFill>
                <a:schemeClr val="accent1"/>
              </a:solidFill>
            </a:endParaRPr>
          </a:p>
        </p:txBody>
      </p:sp>
      <p:grpSp>
        <p:nvGrpSpPr>
          <p:cNvPr id="3445" name="Google Shape;3445;p41"/>
          <p:cNvGrpSpPr/>
          <p:nvPr/>
        </p:nvGrpSpPr>
        <p:grpSpPr>
          <a:xfrm>
            <a:off x="477581" y="452715"/>
            <a:ext cx="1245319" cy="1102209"/>
            <a:chOff x="647700" y="951248"/>
            <a:chExt cx="734095" cy="649773"/>
          </a:xfrm>
        </p:grpSpPr>
        <p:sp>
          <p:nvSpPr>
            <p:cNvPr id="3446" name="Google Shape;3446;p41"/>
            <p:cNvSpPr/>
            <p:nvPr/>
          </p:nvSpPr>
          <p:spPr>
            <a:xfrm>
              <a:off x="647700" y="965494"/>
              <a:ext cx="699093" cy="620050"/>
            </a:xfrm>
            <a:custGeom>
              <a:avLst/>
              <a:gdLst/>
              <a:ahLst/>
              <a:cxnLst/>
              <a:rect l="l" t="t" r="r" b="b"/>
              <a:pathLst>
                <a:path w="9667" h="8574" extrusionOk="0">
                  <a:moveTo>
                    <a:pt x="5130" y="0"/>
                  </a:moveTo>
                  <a:cubicBezTo>
                    <a:pt x="3612" y="0"/>
                    <a:pt x="1969" y="760"/>
                    <a:pt x="1277" y="2298"/>
                  </a:cubicBezTo>
                  <a:cubicBezTo>
                    <a:pt x="0" y="5489"/>
                    <a:pt x="1520" y="7952"/>
                    <a:pt x="4529" y="8499"/>
                  </a:cubicBezTo>
                  <a:cubicBezTo>
                    <a:pt x="4858" y="8549"/>
                    <a:pt x="5176" y="8574"/>
                    <a:pt x="5482" y="8574"/>
                  </a:cubicBezTo>
                  <a:cubicBezTo>
                    <a:pt x="7945" y="8574"/>
                    <a:pt x="9602" y="6964"/>
                    <a:pt x="9575" y="4152"/>
                  </a:cubicBezTo>
                  <a:cubicBezTo>
                    <a:pt x="9666" y="1690"/>
                    <a:pt x="8055" y="383"/>
                    <a:pt x="5958" y="79"/>
                  </a:cubicBezTo>
                  <a:cubicBezTo>
                    <a:pt x="5691" y="27"/>
                    <a:pt x="5413" y="0"/>
                    <a:pt x="5130" y="0"/>
                  </a:cubicBez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1"/>
            <p:cNvSpPr/>
            <p:nvPr/>
          </p:nvSpPr>
          <p:spPr>
            <a:xfrm>
              <a:off x="669685" y="951248"/>
              <a:ext cx="712110" cy="64977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1"/>
            <p:cNvSpPr/>
            <p:nvPr/>
          </p:nvSpPr>
          <p:spPr>
            <a:xfrm>
              <a:off x="931259" y="1076720"/>
              <a:ext cx="195691" cy="393480"/>
            </a:xfrm>
            <a:custGeom>
              <a:avLst/>
              <a:gdLst/>
              <a:ahLst/>
              <a:cxnLst/>
              <a:rect l="l" t="t" r="r" b="b"/>
              <a:pathLst>
                <a:path w="2706" h="5441" extrusionOk="0">
                  <a:moveTo>
                    <a:pt x="791" y="0"/>
                  </a:moveTo>
                  <a:lnTo>
                    <a:pt x="0" y="5137"/>
                  </a:lnTo>
                  <a:lnTo>
                    <a:pt x="1915" y="5441"/>
                  </a:lnTo>
                  <a:lnTo>
                    <a:pt x="2706" y="304"/>
                  </a:lnTo>
                  <a:lnTo>
                    <a:pt x="791" y="0"/>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1"/>
            <p:cNvSpPr/>
            <p:nvPr/>
          </p:nvSpPr>
          <p:spPr>
            <a:xfrm>
              <a:off x="830158" y="1175578"/>
              <a:ext cx="393480" cy="195763"/>
            </a:xfrm>
            <a:custGeom>
              <a:avLst/>
              <a:gdLst/>
              <a:ahLst/>
              <a:cxnLst/>
              <a:rect l="l" t="t" r="r" b="b"/>
              <a:pathLst>
                <a:path w="5441" h="2707" extrusionOk="0">
                  <a:moveTo>
                    <a:pt x="274" y="1"/>
                  </a:moveTo>
                  <a:lnTo>
                    <a:pt x="0" y="1916"/>
                  </a:lnTo>
                  <a:lnTo>
                    <a:pt x="5137" y="2706"/>
                  </a:lnTo>
                  <a:lnTo>
                    <a:pt x="5441" y="791"/>
                  </a:lnTo>
                  <a:lnTo>
                    <a:pt x="274" y="1"/>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41"/>
          <p:cNvGrpSpPr/>
          <p:nvPr/>
        </p:nvGrpSpPr>
        <p:grpSpPr>
          <a:xfrm>
            <a:off x="7132439" y="3426451"/>
            <a:ext cx="1395288" cy="1240069"/>
            <a:chOff x="4082287" y="668207"/>
            <a:chExt cx="1335331" cy="1186782"/>
          </a:xfrm>
        </p:grpSpPr>
        <p:grpSp>
          <p:nvGrpSpPr>
            <p:cNvPr id="3451" name="Google Shape;3451;p41"/>
            <p:cNvGrpSpPr/>
            <p:nvPr/>
          </p:nvGrpSpPr>
          <p:grpSpPr>
            <a:xfrm>
              <a:off x="4082287" y="668207"/>
              <a:ext cx="1335331" cy="1186782"/>
              <a:chOff x="4082400" y="668225"/>
              <a:chExt cx="724975" cy="644325"/>
            </a:xfrm>
          </p:grpSpPr>
          <p:sp>
            <p:nvSpPr>
              <p:cNvPr id="3452" name="Google Shape;3452;p41"/>
              <p:cNvSpPr/>
              <p:nvPr/>
            </p:nvSpPr>
            <p:spPr>
              <a:xfrm>
                <a:off x="4082400" y="674750"/>
                <a:ext cx="724975" cy="631825"/>
              </a:xfrm>
              <a:custGeom>
                <a:avLst/>
                <a:gdLst/>
                <a:ahLst/>
                <a:cxnLst/>
                <a:rect l="l" t="t" r="r" b="b"/>
                <a:pathLst>
                  <a:path w="28999" h="25273" extrusionOk="0">
                    <a:moveTo>
                      <a:pt x="14461" y="0"/>
                    </a:moveTo>
                    <a:cubicBezTo>
                      <a:pt x="14270" y="0"/>
                      <a:pt x="14080" y="5"/>
                      <a:pt x="13892" y="13"/>
                    </a:cubicBezTo>
                    <a:cubicBezTo>
                      <a:pt x="7630" y="13"/>
                      <a:pt x="2281" y="3083"/>
                      <a:pt x="1429" y="10348"/>
                    </a:cubicBezTo>
                    <a:cubicBezTo>
                      <a:pt x="1" y="19527"/>
                      <a:pt x="5320" y="25272"/>
                      <a:pt x="14317" y="25272"/>
                    </a:cubicBezTo>
                    <a:cubicBezTo>
                      <a:pt x="23314" y="25059"/>
                      <a:pt x="28998" y="18433"/>
                      <a:pt x="26567" y="8555"/>
                    </a:cubicBezTo>
                    <a:cubicBezTo>
                      <a:pt x="25248" y="3133"/>
                      <a:pt x="19578" y="0"/>
                      <a:pt x="14461"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1"/>
              <p:cNvSpPr/>
              <p:nvPr/>
            </p:nvSpPr>
            <p:spPr>
              <a:xfrm>
                <a:off x="4089250" y="668225"/>
                <a:ext cx="688475" cy="644325"/>
              </a:xfrm>
              <a:custGeom>
                <a:avLst/>
                <a:gdLst/>
                <a:ahLst/>
                <a:cxnLst/>
                <a:rect l="l" t="t" r="r" b="b"/>
                <a:pathLst>
                  <a:path w="27539" h="25773" extrusionOk="0">
                    <a:moveTo>
                      <a:pt x="13846" y="485"/>
                    </a:moveTo>
                    <a:cubicBezTo>
                      <a:pt x="19600" y="485"/>
                      <a:pt x="25092" y="3878"/>
                      <a:pt x="26232" y="9727"/>
                    </a:cubicBezTo>
                    <a:cubicBezTo>
                      <a:pt x="27265" y="14834"/>
                      <a:pt x="26019" y="20335"/>
                      <a:pt x="21429" y="23253"/>
                    </a:cubicBezTo>
                    <a:cubicBezTo>
                      <a:pt x="19208" y="24638"/>
                      <a:pt x="16493" y="25323"/>
                      <a:pt x="13779" y="25323"/>
                    </a:cubicBezTo>
                    <a:cubicBezTo>
                      <a:pt x="11369" y="25323"/>
                      <a:pt x="8960" y="24782"/>
                      <a:pt x="6900" y="23709"/>
                    </a:cubicBezTo>
                    <a:cubicBezTo>
                      <a:pt x="2219" y="21278"/>
                      <a:pt x="760" y="16111"/>
                      <a:pt x="1368" y="11186"/>
                    </a:cubicBezTo>
                    <a:cubicBezTo>
                      <a:pt x="1733" y="8086"/>
                      <a:pt x="2736" y="5198"/>
                      <a:pt x="5198" y="3162"/>
                    </a:cubicBezTo>
                    <a:cubicBezTo>
                      <a:pt x="7539" y="1217"/>
                      <a:pt x="10639" y="548"/>
                      <a:pt x="13618" y="487"/>
                    </a:cubicBezTo>
                    <a:cubicBezTo>
                      <a:pt x="13621" y="487"/>
                      <a:pt x="13623" y="487"/>
                      <a:pt x="13626" y="487"/>
                    </a:cubicBezTo>
                    <a:lnTo>
                      <a:pt x="13626" y="487"/>
                    </a:lnTo>
                    <a:cubicBezTo>
                      <a:pt x="13700" y="486"/>
                      <a:pt x="13773" y="485"/>
                      <a:pt x="13846" y="485"/>
                    </a:cubicBezTo>
                    <a:close/>
                    <a:moveTo>
                      <a:pt x="13770" y="0"/>
                    </a:moveTo>
                    <a:cubicBezTo>
                      <a:pt x="13719" y="0"/>
                      <a:pt x="13668" y="0"/>
                      <a:pt x="13618" y="1"/>
                    </a:cubicBezTo>
                    <a:cubicBezTo>
                      <a:pt x="13615" y="1"/>
                      <a:pt x="13611" y="1"/>
                      <a:pt x="13608" y="1"/>
                    </a:cubicBezTo>
                    <a:lnTo>
                      <a:pt x="13608" y="1"/>
                    </a:lnTo>
                    <a:cubicBezTo>
                      <a:pt x="8049" y="95"/>
                      <a:pt x="2918" y="2679"/>
                      <a:pt x="1368" y="8360"/>
                    </a:cubicBezTo>
                    <a:cubicBezTo>
                      <a:pt x="0" y="13405"/>
                      <a:pt x="548" y="19515"/>
                      <a:pt x="4894" y="22950"/>
                    </a:cubicBezTo>
                    <a:cubicBezTo>
                      <a:pt x="7299" y="24863"/>
                      <a:pt x="10484" y="25772"/>
                      <a:pt x="13659" y="25772"/>
                    </a:cubicBezTo>
                    <a:cubicBezTo>
                      <a:pt x="15983" y="25772"/>
                      <a:pt x="18301" y="25285"/>
                      <a:pt x="20305" y="24348"/>
                    </a:cubicBezTo>
                    <a:cubicBezTo>
                      <a:pt x="25290" y="22007"/>
                      <a:pt x="27539" y="16840"/>
                      <a:pt x="26992" y="11521"/>
                    </a:cubicBezTo>
                    <a:cubicBezTo>
                      <a:pt x="26657" y="8056"/>
                      <a:pt x="25381" y="5047"/>
                      <a:pt x="22584" y="2888"/>
                    </a:cubicBezTo>
                    <a:cubicBezTo>
                      <a:pt x="20101" y="944"/>
                      <a:pt x="16970" y="0"/>
                      <a:pt x="1377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1"/>
              <p:cNvSpPr/>
              <p:nvPr/>
            </p:nvSpPr>
            <p:spPr>
              <a:xfrm>
                <a:off x="4131800" y="718175"/>
                <a:ext cx="623150" cy="543550"/>
              </a:xfrm>
              <a:custGeom>
                <a:avLst/>
                <a:gdLst/>
                <a:ahLst/>
                <a:cxnLst/>
                <a:rect l="l" t="t" r="r" b="b"/>
                <a:pathLst>
                  <a:path w="24926" h="21742" extrusionOk="0">
                    <a:moveTo>
                      <a:pt x="12402" y="0"/>
                    </a:moveTo>
                    <a:cubicBezTo>
                      <a:pt x="12260" y="0"/>
                      <a:pt x="12118" y="3"/>
                      <a:pt x="11976" y="9"/>
                    </a:cubicBezTo>
                    <a:cubicBezTo>
                      <a:pt x="6566" y="9"/>
                      <a:pt x="1976" y="2684"/>
                      <a:pt x="1247" y="8915"/>
                    </a:cubicBezTo>
                    <a:cubicBezTo>
                      <a:pt x="1" y="16848"/>
                      <a:pt x="4590" y="21742"/>
                      <a:pt x="12311" y="21742"/>
                    </a:cubicBezTo>
                    <a:cubicBezTo>
                      <a:pt x="20062" y="21559"/>
                      <a:pt x="24925" y="15875"/>
                      <a:pt x="22828" y="7395"/>
                    </a:cubicBezTo>
                    <a:cubicBezTo>
                      <a:pt x="21738" y="2714"/>
                      <a:pt x="16799" y="0"/>
                      <a:pt x="12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1"/>
              <p:cNvSpPr/>
              <p:nvPr/>
            </p:nvSpPr>
            <p:spPr>
              <a:xfrm>
                <a:off x="4135600" y="713000"/>
                <a:ext cx="595775" cy="555350"/>
              </a:xfrm>
              <a:custGeom>
                <a:avLst/>
                <a:gdLst/>
                <a:ahLst/>
                <a:cxnLst/>
                <a:rect l="l" t="t" r="r" b="b"/>
                <a:pathLst>
                  <a:path w="23831" h="22214" extrusionOk="0">
                    <a:moveTo>
                      <a:pt x="11710" y="461"/>
                    </a:moveTo>
                    <a:cubicBezTo>
                      <a:pt x="11741" y="479"/>
                      <a:pt x="11780" y="490"/>
                      <a:pt x="11824" y="490"/>
                    </a:cubicBezTo>
                    <a:cubicBezTo>
                      <a:pt x="11910" y="488"/>
                      <a:pt x="11995" y="487"/>
                      <a:pt x="12080" y="487"/>
                    </a:cubicBezTo>
                    <a:cubicBezTo>
                      <a:pt x="14980" y="487"/>
                      <a:pt x="17965" y="1493"/>
                      <a:pt x="20062" y="3559"/>
                    </a:cubicBezTo>
                    <a:cubicBezTo>
                      <a:pt x="22372" y="5809"/>
                      <a:pt x="23132" y="9122"/>
                      <a:pt x="22919" y="12283"/>
                    </a:cubicBezTo>
                    <a:cubicBezTo>
                      <a:pt x="22532" y="18120"/>
                      <a:pt x="17651" y="21710"/>
                      <a:pt x="12022" y="21710"/>
                    </a:cubicBezTo>
                    <a:cubicBezTo>
                      <a:pt x="11906" y="21710"/>
                      <a:pt x="11789" y="21709"/>
                      <a:pt x="11673" y="21706"/>
                    </a:cubicBezTo>
                    <a:cubicBezTo>
                      <a:pt x="5776" y="21523"/>
                      <a:pt x="1186" y="17785"/>
                      <a:pt x="1125" y="11675"/>
                    </a:cubicBezTo>
                    <a:cubicBezTo>
                      <a:pt x="1125" y="8636"/>
                      <a:pt x="1824" y="5353"/>
                      <a:pt x="4074" y="3195"/>
                    </a:cubicBezTo>
                    <a:cubicBezTo>
                      <a:pt x="6112" y="1186"/>
                      <a:pt x="8920" y="508"/>
                      <a:pt x="11710" y="461"/>
                    </a:cubicBezTo>
                    <a:close/>
                    <a:moveTo>
                      <a:pt x="12096" y="0"/>
                    </a:moveTo>
                    <a:cubicBezTo>
                      <a:pt x="12005" y="0"/>
                      <a:pt x="11915" y="1"/>
                      <a:pt x="11824" y="3"/>
                    </a:cubicBezTo>
                    <a:cubicBezTo>
                      <a:pt x="11822" y="3"/>
                      <a:pt x="11820" y="3"/>
                      <a:pt x="11817" y="3"/>
                    </a:cubicBezTo>
                    <a:lnTo>
                      <a:pt x="11817" y="3"/>
                    </a:lnTo>
                    <a:cubicBezTo>
                      <a:pt x="7017" y="66"/>
                      <a:pt x="2583" y="2316"/>
                      <a:pt x="1216" y="7177"/>
                    </a:cubicBezTo>
                    <a:cubicBezTo>
                      <a:pt x="1" y="11554"/>
                      <a:pt x="487" y="16873"/>
                      <a:pt x="4286" y="19821"/>
                    </a:cubicBezTo>
                    <a:cubicBezTo>
                      <a:pt x="6358" y="21444"/>
                      <a:pt x="9078" y="22214"/>
                      <a:pt x="11787" y="22214"/>
                    </a:cubicBezTo>
                    <a:cubicBezTo>
                      <a:pt x="13847" y="22214"/>
                      <a:pt x="15901" y="21769"/>
                      <a:pt x="17660" y="20915"/>
                    </a:cubicBezTo>
                    <a:cubicBezTo>
                      <a:pt x="21946" y="18848"/>
                      <a:pt x="23831" y="14320"/>
                      <a:pt x="23284" y="9730"/>
                    </a:cubicBezTo>
                    <a:cubicBezTo>
                      <a:pt x="22685" y="3863"/>
                      <a:pt x="17930" y="0"/>
                      <a:pt x="1209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1"/>
              <p:cNvSpPr/>
              <p:nvPr/>
            </p:nvSpPr>
            <p:spPr>
              <a:xfrm>
                <a:off x="4324825" y="979700"/>
                <a:ext cx="156950" cy="132150"/>
              </a:xfrm>
              <a:custGeom>
                <a:avLst/>
                <a:gdLst/>
                <a:ahLst/>
                <a:cxnLst/>
                <a:rect l="l" t="t" r="r" b="b"/>
                <a:pathLst>
                  <a:path w="6278" h="5286" extrusionOk="0">
                    <a:moveTo>
                      <a:pt x="3853" y="0"/>
                    </a:moveTo>
                    <a:cubicBezTo>
                      <a:pt x="3815" y="0"/>
                      <a:pt x="3777" y="2"/>
                      <a:pt x="3739" y="4"/>
                    </a:cubicBezTo>
                    <a:cubicBezTo>
                      <a:pt x="2371" y="186"/>
                      <a:pt x="395" y="186"/>
                      <a:pt x="0" y="1797"/>
                    </a:cubicBezTo>
                    <a:cubicBezTo>
                      <a:pt x="0" y="2162"/>
                      <a:pt x="1976" y="5141"/>
                      <a:pt x="2341" y="5141"/>
                    </a:cubicBezTo>
                    <a:cubicBezTo>
                      <a:pt x="2592" y="5240"/>
                      <a:pt x="2831" y="5285"/>
                      <a:pt x="3056" y="5285"/>
                    </a:cubicBezTo>
                    <a:cubicBezTo>
                      <a:pt x="5483" y="5285"/>
                      <a:pt x="6277" y="0"/>
                      <a:pt x="3853" y="0"/>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1"/>
              <p:cNvSpPr/>
              <p:nvPr/>
            </p:nvSpPr>
            <p:spPr>
              <a:xfrm>
                <a:off x="4300950" y="974325"/>
                <a:ext cx="191650" cy="143125"/>
              </a:xfrm>
              <a:custGeom>
                <a:avLst/>
                <a:gdLst/>
                <a:ahLst/>
                <a:cxnLst/>
                <a:rect l="l" t="t" r="r" b="b"/>
                <a:pathLst>
                  <a:path w="7666" h="5725" extrusionOk="0">
                    <a:moveTo>
                      <a:pt x="4563" y="454"/>
                    </a:moveTo>
                    <a:cubicBezTo>
                      <a:pt x="4598" y="478"/>
                      <a:pt x="4641" y="493"/>
                      <a:pt x="4694" y="493"/>
                    </a:cubicBezTo>
                    <a:cubicBezTo>
                      <a:pt x="4714" y="492"/>
                      <a:pt x="4733" y="491"/>
                      <a:pt x="4753" y="491"/>
                    </a:cubicBezTo>
                    <a:cubicBezTo>
                      <a:pt x="6936" y="491"/>
                      <a:pt x="6132" y="5273"/>
                      <a:pt x="4051" y="5273"/>
                    </a:cubicBezTo>
                    <a:cubicBezTo>
                      <a:pt x="3945" y="5273"/>
                      <a:pt x="3834" y="5261"/>
                      <a:pt x="3721" y="5234"/>
                    </a:cubicBezTo>
                    <a:cubicBezTo>
                      <a:pt x="2718" y="5052"/>
                      <a:pt x="2019" y="3502"/>
                      <a:pt x="1563" y="2681"/>
                    </a:cubicBezTo>
                    <a:cubicBezTo>
                      <a:pt x="1472" y="2529"/>
                      <a:pt x="1198" y="2225"/>
                      <a:pt x="1198" y="2043"/>
                    </a:cubicBezTo>
                    <a:cubicBezTo>
                      <a:pt x="1168" y="1617"/>
                      <a:pt x="1715" y="1192"/>
                      <a:pt x="2049" y="1009"/>
                    </a:cubicBezTo>
                    <a:cubicBezTo>
                      <a:pt x="2800" y="605"/>
                      <a:pt x="3741" y="585"/>
                      <a:pt x="4563" y="454"/>
                    </a:cubicBezTo>
                    <a:close/>
                    <a:moveTo>
                      <a:pt x="4747" y="1"/>
                    </a:moveTo>
                    <a:cubicBezTo>
                      <a:pt x="4731" y="1"/>
                      <a:pt x="4713" y="2"/>
                      <a:pt x="4694" y="6"/>
                    </a:cubicBezTo>
                    <a:cubicBezTo>
                      <a:pt x="4669" y="6"/>
                      <a:pt x="4646" y="10"/>
                      <a:pt x="4625" y="16"/>
                    </a:cubicBezTo>
                    <a:lnTo>
                      <a:pt x="4625" y="16"/>
                    </a:lnTo>
                    <a:cubicBezTo>
                      <a:pt x="3456" y="172"/>
                      <a:pt x="0" y="532"/>
                      <a:pt x="864" y="2468"/>
                    </a:cubicBezTo>
                    <a:cubicBezTo>
                      <a:pt x="1259" y="3259"/>
                      <a:pt x="1806" y="4049"/>
                      <a:pt x="2353" y="4748"/>
                    </a:cubicBezTo>
                    <a:cubicBezTo>
                      <a:pt x="2779" y="5325"/>
                      <a:pt x="3144" y="5690"/>
                      <a:pt x="3873" y="5721"/>
                    </a:cubicBezTo>
                    <a:cubicBezTo>
                      <a:pt x="3915" y="5723"/>
                      <a:pt x="3957" y="5725"/>
                      <a:pt x="3998" y="5725"/>
                    </a:cubicBezTo>
                    <a:cubicBezTo>
                      <a:pt x="6671" y="5725"/>
                      <a:pt x="7666" y="44"/>
                      <a:pt x="4792" y="5"/>
                    </a:cubicBezTo>
                    <a:lnTo>
                      <a:pt x="4792" y="5"/>
                    </a:lnTo>
                    <a:cubicBezTo>
                      <a:pt x="4778" y="2"/>
                      <a:pt x="4763" y="1"/>
                      <a:pt x="474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1"/>
              <p:cNvSpPr/>
              <p:nvPr/>
            </p:nvSpPr>
            <p:spPr>
              <a:xfrm>
                <a:off x="4475925" y="1066825"/>
                <a:ext cx="141300" cy="94675"/>
              </a:xfrm>
              <a:custGeom>
                <a:avLst/>
                <a:gdLst/>
                <a:ahLst/>
                <a:cxnLst/>
                <a:rect l="l" t="t" r="r" b="b"/>
                <a:pathLst>
                  <a:path w="5652" h="3787" extrusionOk="0">
                    <a:moveTo>
                      <a:pt x="2959" y="1"/>
                    </a:moveTo>
                    <a:cubicBezTo>
                      <a:pt x="0" y="1"/>
                      <a:pt x="828" y="3607"/>
                      <a:pt x="3470" y="3784"/>
                    </a:cubicBezTo>
                    <a:cubicBezTo>
                      <a:pt x="3499" y="3785"/>
                      <a:pt x="3528" y="3786"/>
                      <a:pt x="3556" y="3786"/>
                    </a:cubicBezTo>
                    <a:cubicBezTo>
                      <a:pt x="5364" y="3786"/>
                      <a:pt x="5652" y="15"/>
                      <a:pt x="3288" y="15"/>
                    </a:cubicBezTo>
                    <a:cubicBezTo>
                      <a:pt x="3173" y="5"/>
                      <a:pt x="3064" y="1"/>
                      <a:pt x="2959" y="1"/>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1"/>
              <p:cNvSpPr/>
              <p:nvPr/>
            </p:nvSpPr>
            <p:spPr>
              <a:xfrm>
                <a:off x="4496600" y="1060200"/>
                <a:ext cx="125400" cy="106500"/>
              </a:xfrm>
              <a:custGeom>
                <a:avLst/>
                <a:gdLst/>
                <a:ahLst/>
                <a:cxnLst/>
                <a:rect l="l" t="t" r="r" b="b"/>
                <a:pathLst>
                  <a:path w="5016" h="4260" extrusionOk="0">
                    <a:moveTo>
                      <a:pt x="2255" y="515"/>
                    </a:moveTo>
                    <a:cubicBezTo>
                      <a:pt x="2320" y="515"/>
                      <a:pt x="2385" y="517"/>
                      <a:pt x="2449" y="520"/>
                    </a:cubicBezTo>
                    <a:lnTo>
                      <a:pt x="2449" y="520"/>
                    </a:lnTo>
                    <a:cubicBezTo>
                      <a:pt x="2453" y="521"/>
                      <a:pt x="2457" y="522"/>
                      <a:pt x="2461" y="523"/>
                    </a:cubicBezTo>
                    <a:cubicBezTo>
                      <a:pt x="4413" y="579"/>
                      <a:pt x="4311" y="3770"/>
                      <a:pt x="2596" y="3770"/>
                    </a:cubicBezTo>
                    <a:cubicBezTo>
                      <a:pt x="2469" y="3770"/>
                      <a:pt x="2332" y="3752"/>
                      <a:pt x="2187" y="3714"/>
                    </a:cubicBezTo>
                    <a:cubicBezTo>
                      <a:pt x="1366" y="3471"/>
                      <a:pt x="576" y="2742"/>
                      <a:pt x="515" y="1890"/>
                    </a:cubicBezTo>
                    <a:cubicBezTo>
                      <a:pt x="460" y="834"/>
                      <a:pt x="1396" y="515"/>
                      <a:pt x="2255" y="515"/>
                    </a:cubicBezTo>
                    <a:close/>
                    <a:moveTo>
                      <a:pt x="2266" y="1"/>
                    </a:moveTo>
                    <a:cubicBezTo>
                      <a:pt x="1140" y="1"/>
                      <a:pt x="0" y="506"/>
                      <a:pt x="29" y="1799"/>
                    </a:cubicBezTo>
                    <a:cubicBezTo>
                      <a:pt x="59" y="3046"/>
                      <a:pt x="1214" y="4049"/>
                      <a:pt x="2400" y="4231"/>
                    </a:cubicBezTo>
                    <a:cubicBezTo>
                      <a:pt x="2513" y="4250"/>
                      <a:pt x="2621" y="4259"/>
                      <a:pt x="2725" y="4259"/>
                    </a:cubicBezTo>
                    <a:cubicBezTo>
                      <a:pt x="4936" y="4259"/>
                      <a:pt x="5015" y="122"/>
                      <a:pt x="2461" y="6"/>
                    </a:cubicBezTo>
                    <a:cubicBezTo>
                      <a:pt x="2396" y="3"/>
                      <a:pt x="2331" y="1"/>
                      <a:pt x="226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1"/>
              <p:cNvSpPr/>
              <p:nvPr/>
            </p:nvSpPr>
            <p:spPr>
              <a:xfrm>
                <a:off x="4209500" y="911175"/>
                <a:ext cx="94150" cy="64900"/>
              </a:xfrm>
              <a:custGeom>
                <a:avLst/>
                <a:gdLst/>
                <a:ahLst/>
                <a:cxnLst/>
                <a:rect l="l" t="t" r="r" b="b"/>
                <a:pathLst>
                  <a:path w="3766" h="2596" extrusionOk="0">
                    <a:moveTo>
                      <a:pt x="1994" y="0"/>
                    </a:moveTo>
                    <a:cubicBezTo>
                      <a:pt x="1" y="0"/>
                      <a:pt x="571" y="2446"/>
                      <a:pt x="2333" y="2593"/>
                    </a:cubicBezTo>
                    <a:cubicBezTo>
                      <a:pt x="2354" y="2595"/>
                      <a:pt x="2375" y="2595"/>
                      <a:pt x="2395" y="2595"/>
                    </a:cubicBezTo>
                    <a:cubicBezTo>
                      <a:pt x="3586" y="2595"/>
                      <a:pt x="3766" y="9"/>
                      <a:pt x="2212" y="9"/>
                    </a:cubicBezTo>
                    <a:cubicBezTo>
                      <a:pt x="2136" y="3"/>
                      <a:pt x="2064" y="0"/>
                      <a:pt x="1994" y="0"/>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1"/>
              <p:cNvSpPr/>
              <p:nvPr/>
            </p:nvSpPr>
            <p:spPr>
              <a:xfrm>
                <a:off x="4220800" y="905925"/>
                <a:ext cx="88300" cy="76675"/>
              </a:xfrm>
              <a:custGeom>
                <a:avLst/>
                <a:gdLst/>
                <a:ahLst/>
                <a:cxnLst/>
                <a:rect l="l" t="t" r="r" b="b"/>
                <a:pathLst>
                  <a:path w="3532" h="3067" extrusionOk="0">
                    <a:moveTo>
                      <a:pt x="1760" y="493"/>
                    </a:moveTo>
                    <a:cubicBezTo>
                      <a:pt x="2923" y="521"/>
                      <a:pt x="2895" y="2562"/>
                      <a:pt x="1848" y="2562"/>
                    </a:cubicBezTo>
                    <a:cubicBezTo>
                      <a:pt x="1773" y="2562"/>
                      <a:pt x="1693" y="2552"/>
                      <a:pt x="1608" y="2529"/>
                    </a:cubicBezTo>
                    <a:cubicBezTo>
                      <a:pt x="1061" y="2378"/>
                      <a:pt x="574" y="1922"/>
                      <a:pt x="544" y="1344"/>
                    </a:cubicBezTo>
                    <a:cubicBezTo>
                      <a:pt x="514" y="645"/>
                      <a:pt x="1182" y="493"/>
                      <a:pt x="1760" y="493"/>
                    </a:cubicBezTo>
                    <a:close/>
                    <a:moveTo>
                      <a:pt x="1590" y="1"/>
                    </a:moveTo>
                    <a:cubicBezTo>
                      <a:pt x="792" y="1"/>
                      <a:pt x="1" y="403"/>
                      <a:pt x="58" y="1283"/>
                    </a:cubicBezTo>
                    <a:cubicBezTo>
                      <a:pt x="88" y="2165"/>
                      <a:pt x="848" y="2894"/>
                      <a:pt x="1669" y="3046"/>
                    </a:cubicBezTo>
                    <a:cubicBezTo>
                      <a:pt x="1749" y="3060"/>
                      <a:pt x="1827" y="3066"/>
                      <a:pt x="1901" y="3066"/>
                    </a:cubicBezTo>
                    <a:cubicBezTo>
                      <a:pt x="3493" y="3066"/>
                      <a:pt x="3532" y="90"/>
                      <a:pt x="1782" y="8"/>
                    </a:cubicBezTo>
                    <a:lnTo>
                      <a:pt x="1782" y="8"/>
                    </a:lnTo>
                    <a:cubicBezTo>
                      <a:pt x="1775" y="7"/>
                      <a:pt x="1767" y="7"/>
                      <a:pt x="1760" y="7"/>
                    </a:cubicBezTo>
                    <a:cubicBezTo>
                      <a:pt x="1703" y="3"/>
                      <a:pt x="1647" y="1"/>
                      <a:pt x="159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1"/>
              <p:cNvSpPr/>
              <p:nvPr/>
            </p:nvSpPr>
            <p:spPr>
              <a:xfrm>
                <a:off x="4392750" y="1147500"/>
                <a:ext cx="105875" cy="64950"/>
              </a:xfrm>
              <a:custGeom>
                <a:avLst/>
                <a:gdLst/>
                <a:ahLst/>
                <a:cxnLst/>
                <a:rect l="l" t="t" r="r" b="b"/>
                <a:pathLst>
                  <a:path w="4235" h="2598" extrusionOk="0">
                    <a:moveTo>
                      <a:pt x="2236" y="0"/>
                    </a:moveTo>
                    <a:cubicBezTo>
                      <a:pt x="1" y="0"/>
                      <a:pt x="635" y="2446"/>
                      <a:pt x="2633" y="2593"/>
                    </a:cubicBezTo>
                    <a:cubicBezTo>
                      <a:pt x="2663" y="2596"/>
                      <a:pt x="2692" y="2597"/>
                      <a:pt x="2721" y="2597"/>
                    </a:cubicBezTo>
                    <a:cubicBezTo>
                      <a:pt x="4012" y="2597"/>
                      <a:pt x="4235" y="9"/>
                      <a:pt x="2481" y="9"/>
                    </a:cubicBezTo>
                    <a:cubicBezTo>
                      <a:pt x="2396" y="3"/>
                      <a:pt x="2314" y="0"/>
                      <a:pt x="2236" y="0"/>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1"/>
              <p:cNvSpPr/>
              <p:nvPr/>
            </p:nvSpPr>
            <p:spPr>
              <a:xfrm>
                <a:off x="4406150" y="1142350"/>
                <a:ext cx="96875" cy="76000"/>
              </a:xfrm>
              <a:custGeom>
                <a:avLst/>
                <a:gdLst/>
                <a:ahLst/>
                <a:cxnLst/>
                <a:rect l="l" t="t" r="r" b="b"/>
                <a:pathLst>
                  <a:path w="3875" h="3040" extrusionOk="0">
                    <a:moveTo>
                      <a:pt x="1787" y="485"/>
                    </a:moveTo>
                    <a:cubicBezTo>
                      <a:pt x="1842" y="485"/>
                      <a:pt x="1894" y="486"/>
                      <a:pt x="1945" y="489"/>
                    </a:cubicBezTo>
                    <a:cubicBezTo>
                      <a:pt x="2613" y="519"/>
                      <a:pt x="3039" y="1036"/>
                      <a:pt x="2978" y="1705"/>
                    </a:cubicBezTo>
                    <a:cubicBezTo>
                      <a:pt x="2902" y="2286"/>
                      <a:pt x="2553" y="2594"/>
                      <a:pt x="2036" y="2594"/>
                    </a:cubicBezTo>
                    <a:cubicBezTo>
                      <a:pt x="1931" y="2594"/>
                      <a:pt x="1819" y="2582"/>
                      <a:pt x="1702" y="2556"/>
                    </a:cubicBezTo>
                    <a:cubicBezTo>
                      <a:pt x="1185" y="2404"/>
                      <a:pt x="577" y="1978"/>
                      <a:pt x="516" y="1370"/>
                    </a:cubicBezTo>
                    <a:cubicBezTo>
                      <a:pt x="461" y="649"/>
                      <a:pt x="1216" y="485"/>
                      <a:pt x="1787" y="485"/>
                    </a:cubicBezTo>
                    <a:close/>
                    <a:moveTo>
                      <a:pt x="1830" y="1"/>
                    </a:moveTo>
                    <a:cubicBezTo>
                      <a:pt x="999" y="1"/>
                      <a:pt x="1" y="321"/>
                      <a:pt x="30" y="1279"/>
                    </a:cubicBezTo>
                    <a:cubicBezTo>
                      <a:pt x="91" y="2191"/>
                      <a:pt x="942" y="2890"/>
                      <a:pt x="1793" y="3012"/>
                    </a:cubicBezTo>
                    <a:cubicBezTo>
                      <a:pt x="1897" y="3031"/>
                      <a:pt x="1997" y="3040"/>
                      <a:pt x="2092" y="3040"/>
                    </a:cubicBezTo>
                    <a:cubicBezTo>
                      <a:pt x="3806" y="3040"/>
                      <a:pt x="3875" y="80"/>
                      <a:pt x="1964" y="3"/>
                    </a:cubicBezTo>
                    <a:lnTo>
                      <a:pt x="1964" y="3"/>
                    </a:lnTo>
                    <a:cubicBezTo>
                      <a:pt x="1958" y="3"/>
                      <a:pt x="1951" y="3"/>
                      <a:pt x="1945" y="3"/>
                    </a:cubicBezTo>
                    <a:cubicBezTo>
                      <a:pt x="1907" y="1"/>
                      <a:pt x="1869" y="1"/>
                      <a:pt x="18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1"/>
              <p:cNvSpPr/>
              <p:nvPr/>
            </p:nvSpPr>
            <p:spPr>
              <a:xfrm>
                <a:off x="4207800" y="1040875"/>
                <a:ext cx="147425" cy="151575"/>
              </a:xfrm>
              <a:custGeom>
                <a:avLst/>
                <a:gdLst/>
                <a:ahLst/>
                <a:cxnLst/>
                <a:rect l="l" t="t" r="r" b="b"/>
                <a:pathLst>
                  <a:path w="5897" h="6063" extrusionOk="0">
                    <a:moveTo>
                      <a:pt x="1553" y="1"/>
                    </a:moveTo>
                    <a:cubicBezTo>
                      <a:pt x="1492" y="1"/>
                      <a:pt x="1430" y="7"/>
                      <a:pt x="1368" y="19"/>
                    </a:cubicBezTo>
                    <a:cubicBezTo>
                      <a:pt x="0" y="353"/>
                      <a:pt x="2037" y="3150"/>
                      <a:pt x="2401" y="3636"/>
                    </a:cubicBezTo>
                    <a:cubicBezTo>
                      <a:pt x="2613" y="4007"/>
                      <a:pt x="3910" y="6062"/>
                      <a:pt x="4843" y="6062"/>
                    </a:cubicBezTo>
                    <a:cubicBezTo>
                      <a:pt x="4981" y="6062"/>
                      <a:pt x="5111" y="6018"/>
                      <a:pt x="5228" y="5916"/>
                    </a:cubicBezTo>
                    <a:cubicBezTo>
                      <a:pt x="5897" y="5399"/>
                      <a:pt x="4468" y="2998"/>
                      <a:pt x="4104" y="2572"/>
                    </a:cubicBezTo>
                    <a:cubicBezTo>
                      <a:pt x="3084" y="1128"/>
                      <a:pt x="2381" y="1"/>
                      <a:pt x="1553" y="1"/>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1"/>
              <p:cNvSpPr/>
              <p:nvPr/>
            </p:nvSpPr>
            <p:spPr>
              <a:xfrm>
                <a:off x="4212350" y="1033250"/>
                <a:ext cx="151500" cy="165500"/>
              </a:xfrm>
              <a:custGeom>
                <a:avLst/>
                <a:gdLst/>
                <a:ahLst/>
                <a:cxnLst/>
                <a:rect l="l" t="t" r="r" b="b"/>
                <a:pathLst>
                  <a:path w="6060" h="6620" extrusionOk="0">
                    <a:moveTo>
                      <a:pt x="1355" y="513"/>
                    </a:moveTo>
                    <a:cubicBezTo>
                      <a:pt x="1467" y="513"/>
                      <a:pt x="1611" y="557"/>
                      <a:pt x="1794" y="658"/>
                    </a:cubicBezTo>
                    <a:cubicBezTo>
                      <a:pt x="2579" y="1142"/>
                      <a:pt x="3154" y="2225"/>
                      <a:pt x="3639" y="2954"/>
                    </a:cubicBezTo>
                    <a:lnTo>
                      <a:pt x="3639" y="2954"/>
                    </a:lnTo>
                    <a:cubicBezTo>
                      <a:pt x="3647" y="2980"/>
                      <a:pt x="3660" y="3005"/>
                      <a:pt x="3678" y="3029"/>
                    </a:cubicBezTo>
                    <a:cubicBezTo>
                      <a:pt x="4104" y="3516"/>
                      <a:pt x="5441" y="5643"/>
                      <a:pt x="4681" y="6008"/>
                    </a:cubicBezTo>
                    <a:cubicBezTo>
                      <a:pt x="4613" y="6040"/>
                      <a:pt x="4541" y="6055"/>
                      <a:pt x="4468" y="6055"/>
                    </a:cubicBezTo>
                    <a:cubicBezTo>
                      <a:pt x="3701" y="6055"/>
                      <a:pt x="2735" y="4438"/>
                      <a:pt x="2402" y="3911"/>
                    </a:cubicBezTo>
                    <a:cubicBezTo>
                      <a:pt x="1976" y="3303"/>
                      <a:pt x="1551" y="2725"/>
                      <a:pt x="1247" y="2026"/>
                    </a:cubicBezTo>
                    <a:cubicBezTo>
                      <a:pt x="1044" y="1596"/>
                      <a:pt x="800" y="513"/>
                      <a:pt x="1355" y="513"/>
                    </a:cubicBezTo>
                    <a:close/>
                    <a:moveTo>
                      <a:pt x="1217" y="0"/>
                    </a:moveTo>
                    <a:cubicBezTo>
                      <a:pt x="929" y="0"/>
                      <a:pt x="674" y="171"/>
                      <a:pt x="487" y="598"/>
                    </a:cubicBezTo>
                    <a:cubicBezTo>
                      <a:pt x="1" y="1692"/>
                      <a:pt x="1460" y="3364"/>
                      <a:pt x="2007" y="4215"/>
                    </a:cubicBezTo>
                    <a:cubicBezTo>
                      <a:pt x="2441" y="4827"/>
                      <a:pt x="3539" y="6619"/>
                      <a:pt x="4564" y="6619"/>
                    </a:cubicBezTo>
                    <a:cubicBezTo>
                      <a:pt x="4760" y="6619"/>
                      <a:pt x="4952" y="6554"/>
                      <a:pt x="5137" y="6403"/>
                    </a:cubicBezTo>
                    <a:cubicBezTo>
                      <a:pt x="6059" y="5654"/>
                      <a:pt x="4742" y="3594"/>
                      <a:pt x="4136" y="2812"/>
                    </a:cubicBezTo>
                    <a:lnTo>
                      <a:pt x="4136" y="2812"/>
                    </a:lnTo>
                    <a:cubicBezTo>
                      <a:pt x="4128" y="2793"/>
                      <a:pt x="4118" y="2774"/>
                      <a:pt x="4104" y="2756"/>
                    </a:cubicBezTo>
                    <a:cubicBezTo>
                      <a:pt x="3817" y="2349"/>
                      <a:pt x="2285" y="0"/>
                      <a:pt x="121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41"/>
            <p:cNvGrpSpPr/>
            <p:nvPr/>
          </p:nvGrpSpPr>
          <p:grpSpPr>
            <a:xfrm rot="-1499484">
              <a:off x="4530216" y="799905"/>
              <a:ext cx="347388" cy="368402"/>
              <a:chOff x="4222261" y="1002223"/>
              <a:chExt cx="156050" cy="165500"/>
            </a:xfrm>
          </p:grpSpPr>
          <p:sp>
            <p:nvSpPr>
              <p:cNvPr id="3467" name="Google Shape;3467;p41"/>
              <p:cNvSpPr/>
              <p:nvPr/>
            </p:nvSpPr>
            <p:spPr>
              <a:xfrm>
                <a:off x="4222261" y="1009848"/>
                <a:ext cx="147425" cy="151575"/>
              </a:xfrm>
              <a:custGeom>
                <a:avLst/>
                <a:gdLst/>
                <a:ahLst/>
                <a:cxnLst/>
                <a:rect l="l" t="t" r="r" b="b"/>
                <a:pathLst>
                  <a:path w="5897" h="6063" extrusionOk="0">
                    <a:moveTo>
                      <a:pt x="1553" y="1"/>
                    </a:moveTo>
                    <a:cubicBezTo>
                      <a:pt x="1492" y="1"/>
                      <a:pt x="1430" y="7"/>
                      <a:pt x="1368" y="19"/>
                    </a:cubicBezTo>
                    <a:cubicBezTo>
                      <a:pt x="0" y="353"/>
                      <a:pt x="2037" y="3150"/>
                      <a:pt x="2401" y="3636"/>
                    </a:cubicBezTo>
                    <a:cubicBezTo>
                      <a:pt x="2613" y="4007"/>
                      <a:pt x="3910" y="6062"/>
                      <a:pt x="4843" y="6062"/>
                    </a:cubicBezTo>
                    <a:cubicBezTo>
                      <a:pt x="4981" y="6062"/>
                      <a:pt x="5111" y="6018"/>
                      <a:pt x="5228" y="5916"/>
                    </a:cubicBezTo>
                    <a:cubicBezTo>
                      <a:pt x="5897" y="5399"/>
                      <a:pt x="4468" y="2998"/>
                      <a:pt x="4104" y="2572"/>
                    </a:cubicBezTo>
                    <a:cubicBezTo>
                      <a:pt x="3084" y="1128"/>
                      <a:pt x="2381" y="1"/>
                      <a:pt x="1553" y="1"/>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1"/>
              <p:cNvSpPr/>
              <p:nvPr/>
            </p:nvSpPr>
            <p:spPr>
              <a:xfrm>
                <a:off x="4226811" y="1002223"/>
                <a:ext cx="151500" cy="165500"/>
              </a:xfrm>
              <a:custGeom>
                <a:avLst/>
                <a:gdLst/>
                <a:ahLst/>
                <a:cxnLst/>
                <a:rect l="l" t="t" r="r" b="b"/>
                <a:pathLst>
                  <a:path w="6060" h="6620" extrusionOk="0">
                    <a:moveTo>
                      <a:pt x="1355" y="513"/>
                    </a:moveTo>
                    <a:cubicBezTo>
                      <a:pt x="1467" y="513"/>
                      <a:pt x="1611" y="557"/>
                      <a:pt x="1794" y="658"/>
                    </a:cubicBezTo>
                    <a:cubicBezTo>
                      <a:pt x="2579" y="1142"/>
                      <a:pt x="3154" y="2225"/>
                      <a:pt x="3639" y="2954"/>
                    </a:cubicBezTo>
                    <a:lnTo>
                      <a:pt x="3639" y="2954"/>
                    </a:lnTo>
                    <a:cubicBezTo>
                      <a:pt x="3647" y="2980"/>
                      <a:pt x="3660" y="3005"/>
                      <a:pt x="3678" y="3029"/>
                    </a:cubicBezTo>
                    <a:cubicBezTo>
                      <a:pt x="4104" y="3516"/>
                      <a:pt x="5441" y="5643"/>
                      <a:pt x="4681" y="6008"/>
                    </a:cubicBezTo>
                    <a:cubicBezTo>
                      <a:pt x="4613" y="6040"/>
                      <a:pt x="4541" y="6055"/>
                      <a:pt x="4468" y="6055"/>
                    </a:cubicBezTo>
                    <a:cubicBezTo>
                      <a:pt x="3701" y="6055"/>
                      <a:pt x="2735" y="4438"/>
                      <a:pt x="2402" y="3911"/>
                    </a:cubicBezTo>
                    <a:cubicBezTo>
                      <a:pt x="1976" y="3303"/>
                      <a:pt x="1551" y="2725"/>
                      <a:pt x="1247" y="2026"/>
                    </a:cubicBezTo>
                    <a:cubicBezTo>
                      <a:pt x="1044" y="1596"/>
                      <a:pt x="800" y="513"/>
                      <a:pt x="1355" y="513"/>
                    </a:cubicBezTo>
                    <a:close/>
                    <a:moveTo>
                      <a:pt x="1217" y="0"/>
                    </a:moveTo>
                    <a:cubicBezTo>
                      <a:pt x="929" y="0"/>
                      <a:pt x="674" y="171"/>
                      <a:pt x="487" y="598"/>
                    </a:cubicBezTo>
                    <a:cubicBezTo>
                      <a:pt x="1" y="1692"/>
                      <a:pt x="1460" y="3364"/>
                      <a:pt x="2007" y="4215"/>
                    </a:cubicBezTo>
                    <a:cubicBezTo>
                      <a:pt x="2441" y="4827"/>
                      <a:pt x="3539" y="6619"/>
                      <a:pt x="4564" y="6619"/>
                    </a:cubicBezTo>
                    <a:cubicBezTo>
                      <a:pt x="4760" y="6619"/>
                      <a:pt x="4952" y="6554"/>
                      <a:pt x="5137" y="6403"/>
                    </a:cubicBezTo>
                    <a:cubicBezTo>
                      <a:pt x="6059" y="5654"/>
                      <a:pt x="4742" y="3594"/>
                      <a:pt x="4136" y="2812"/>
                    </a:cubicBezTo>
                    <a:lnTo>
                      <a:pt x="4136" y="2812"/>
                    </a:lnTo>
                    <a:cubicBezTo>
                      <a:pt x="4128" y="2793"/>
                      <a:pt x="4118" y="2774"/>
                      <a:pt x="4104" y="2756"/>
                    </a:cubicBezTo>
                    <a:cubicBezTo>
                      <a:pt x="3817" y="2349"/>
                      <a:pt x="2285" y="0"/>
                      <a:pt x="121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41"/>
            <p:cNvGrpSpPr/>
            <p:nvPr/>
          </p:nvGrpSpPr>
          <p:grpSpPr>
            <a:xfrm rot="-2964611">
              <a:off x="4856084" y="1073568"/>
              <a:ext cx="352996" cy="263619"/>
              <a:chOff x="4300950" y="974325"/>
              <a:chExt cx="191650" cy="143125"/>
            </a:xfrm>
          </p:grpSpPr>
          <p:sp>
            <p:nvSpPr>
              <p:cNvPr id="3470" name="Google Shape;3470;p41"/>
              <p:cNvSpPr/>
              <p:nvPr/>
            </p:nvSpPr>
            <p:spPr>
              <a:xfrm>
                <a:off x="4324825" y="979700"/>
                <a:ext cx="156950" cy="132150"/>
              </a:xfrm>
              <a:custGeom>
                <a:avLst/>
                <a:gdLst/>
                <a:ahLst/>
                <a:cxnLst/>
                <a:rect l="l" t="t" r="r" b="b"/>
                <a:pathLst>
                  <a:path w="6278" h="5286" extrusionOk="0">
                    <a:moveTo>
                      <a:pt x="3853" y="0"/>
                    </a:moveTo>
                    <a:cubicBezTo>
                      <a:pt x="3815" y="0"/>
                      <a:pt x="3777" y="2"/>
                      <a:pt x="3739" y="4"/>
                    </a:cubicBezTo>
                    <a:cubicBezTo>
                      <a:pt x="2371" y="186"/>
                      <a:pt x="395" y="186"/>
                      <a:pt x="0" y="1797"/>
                    </a:cubicBezTo>
                    <a:cubicBezTo>
                      <a:pt x="0" y="2162"/>
                      <a:pt x="1976" y="5141"/>
                      <a:pt x="2341" y="5141"/>
                    </a:cubicBezTo>
                    <a:cubicBezTo>
                      <a:pt x="2592" y="5240"/>
                      <a:pt x="2831" y="5285"/>
                      <a:pt x="3056" y="5285"/>
                    </a:cubicBezTo>
                    <a:cubicBezTo>
                      <a:pt x="5483" y="5285"/>
                      <a:pt x="6277" y="0"/>
                      <a:pt x="3853" y="0"/>
                    </a:cubicBez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1"/>
              <p:cNvSpPr/>
              <p:nvPr/>
            </p:nvSpPr>
            <p:spPr>
              <a:xfrm>
                <a:off x="4300950" y="974325"/>
                <a:ext cx="191650" cy="143125"/>
              </a:xfrm>
              <a:custGeom>
                <a:avLst/>
                <a:gdLst/>
                <a:ahLst/>
                <a:cxnLst/>
                <a:rect l="l" t="t" r="r" b="b"/>
                <a:pathLst>
                  <a:path w="7666" h="5725" extrusionOk="0">
                    <a:moveTo>
                      <a:pt x="4563" y="454"/>
                    </a:moveTo>
                    <a:cubicBezTo>
                      <a:pt x="4598" y="478"/>
                      <a:pt x="4641" y="493"/>
                      <a:pt x="4694" y="493"/>
                    </a:cubicBezTo>
                    <a:cubicBezTo>
                      <a:pt x="4714" y="492"/>
                      <a:pt x="4733" y="491"/>
                      <a:pt x="4753" y="491"/>
                    </a:cubicBezTo>
                    <a:cubicBezTo>
                      <a:pt x="6936" y="491"/>
                      <a:pt x="6132" y="5273"/>
                      <a:pt x="4051" y="5273"/>
                    </a:cubicBezTo>
                    <a:cubicBezTo>
                      <a:pt x="3945" y="5273"/>
                      <a:pt x="3834" y="5261"/>
                      <a:pt x="3721" y="5234"/>
                    </a:cubicBezTo>
                    <a:cubicBezTo>
                      <a:pt x="2718" y="5052"/>
                      <a:pt x="2019" y="3502"/>
                      <a:pt x="1563" y="2681"/>
                    </a:cubicBezTo>
                    <a:cubicBezTo>
                      <a:pt x="1472" y="2529"/>
                      <a:pt x="1198" y="2225"/>
                      <a:pt x="1198" y="2043"/>
                    </a:cubicBezTo>
                    <a:cubicBezTo>
                      <a:pt x="1168" y="1617"/>
                      <a:pt x="1715" y="1192"/>
                      <a:pt x="2049" y="1009"/>
                    </a:cubicBezTo>
                    <a:cubicBezTo>
                      <a:pt x="2800" y="605"/>
                      <a:pt x="3741" y="585"/>
                      <a:pt x="4563" y="454"/>
                    </a:cubicBezTo>
                    <a:close/>
                    <a:moveTo>
                      <a:pt x="4747" y="1"/>
                    </a:moveTo>
                    <a:cubicBezTo>
                      <a:pt x="4731" y="1"/>
                      <a:pt x="4713" y="2"/>
                      <a:pt x="4694" y="6"/>
                    </a:cubicBezTo>
                    <a:cubicBezTo>
                      <a:pt x="4669" y="6"/>
                      <a:pt x="4646" y="10"/>
                      <a:pt x="4625" y="16"/>
                    </a:cubicBezTo>
                    <a:lnTo>
                      <a:pt x="4625" y="16"/>
                    </a:lnTo>
                    <a:cubicBezTo>
                      <a:pt x="3456" y="172"/>
                      <a:pt x="0" y="532"/>
                      <a:pt x="864" y="2468"/>
                    </a:cubicBezTo>
                    <a:cubicBezTo>
                      <a:pt x="1259" y="3259"/>
                      <a:pt x="1806" y="4049"/>
                      <a:pt x="2353" y="4748"/>
                    </a:cubicBezTo>
                    <a:cubicBezTo>
                      <a:pt x="2779" y="5325"/>
                      <a:pt x="3144" y="5690"/>
                      <a:pt x="3873" y="5721"/>
                    </a:cubicBezTo>
                    <a:cubicBezTo>
                      <a:pt x="3915" y="5723"/>
                      <a:pt x="3957" y="5725"/>
                      <a:pt x="3998" y="5725"/>
                    </a:cubicBezTo>
                    <a:cubicBezTo>
                      <a:pt x="6671" y="5725"/>
                      <a:pt x="7666" y="44"/>
                      <a:pt x="4792" y="5"/>
                    </a:cubicBezTo>
                    <a:lnTo>
                      <a:pt x="4792" y="5"/>
                    </a:lnTo>
                    <a:cubicBezTo>
                      <a:pt x="4778" y="2"/>
                      <a:pt x="4763" y="1"/>
                      <a:pt x="474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3802" name="Google Shape;38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Exploring the </a:t>
            </a:r>
            <a:r>
              <a:rPr lang="en-IN" dirty="0">
                <a:solidFill>
                  <a:schemeClr val="accent1"/>
                </a:solidFill>
              </a:rPr>
              <a:t>data</a:t>
            </a:r>
          </a:p>
        </p:txBody>
      </p:sp>
      <p:sp>
        <p:nvSpPr>
          <p:cNvPr id="7" name="TextBox 6">
            <a:extLst>
              <a:ext uri="{FF2B5EF4-FFF2-40B4-BE49-F238E27FC236}">
                <a16:creationId xmlns:a16="http://schemas.microsoft.com/office/drawing/2014/main" id="{21C7DA38-0113-D56F-57E8-36617AAB6D6A}"/>
              </a:ext>
            </a:extLst>
          </p:cNvPr>
          <p:cNvSpPr txBox="1"/>
          <p:nvPr/>
        </p:nvSpPr>
        <p:spPr>
          <a:xfrm>
            <a:off x="1204615" y="1412469"/>
            <a:ext cx="6734770" cy="95410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333333"/>
                </a:solidFill>
                <a:effectLst/>
                <a:latin typeface="Century Gothic" panose="020B0502020202020204" pitchFamily="34" charset="0"/>
                <a:cs typeface="GothicE" panose="00000400000000000000" pitchFamily="2" charset="0"/>
              </a:rPr>
              <a:t>Global Coronavirus (COVID-19) Data – Tracks confirmed COVID-19 cases in provinces, states, and countries across the world with a breakdown to the county level in the US.</a:t>
            </a:r>
          </a:p>
          <a:p>
            <a:pPr algn="l"/>
            <a:r>
              <a:rPr lang="en-US" b="0" i="0" dirty="0">
                <a:solidFill>
                  <a:srgbClr val="333333"/>
                </a:solidFill>
                <a:effectLst/>
                <a:latin typeface="Century Gothic" panose="020B0502020202020204" pitchFamily="34" charset="0"/>
                <a:cs typeface="GothicE" panose="00000400000000000000" pitchFamily="2" charset="0"/>
              </a:rPr>
              <a:t> </a:t>
            </a:r>
          </a:p>
        </p:txBody>
      </p:sp>
      <p:pic>
        <p:nvPicPr>
          <p:cNvPr id="9" name="Picture 8">
            <a:extLst>
              <a:ext uri="{FF2B5EF4-FFF2-40B4-BE49-F238E27FC236}">
                <a16:creationId xmlns:a16="http://schemas.microsoft.com/office/drawing/2014/main" id="{53DC1F64-090E-62EC-4F31-8D8E61F08D10}"/>
              </a:ext>
            </a:extLst>
          </p:cNvPr>
          <p:cNvPicPr>
            <a:picLocks noChangeAspect="1"/>
          </p:cNvPicPr>
          <p:nvPr/>
        </p:nvPicPr>
        <p:blipFill>
          <a:blip r:embed="rId3"/>
          <a:stretch>
            <a:fillRect/>
          </a:stretch>
        </p:blipFill>
        <p:spPr>
          <a:xfrm>
            <a:off x="1355527" y="2571750"/>
            <a:ext cx="6432946" cy="176299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7" name="TextBox 6">
            <a:extLst>
              <a:ext uri="{FF2B5EF4-FFF2-40B4-BE49-F238E27FC236}">
                <a16:creationId xmlns:a16="http://schemas.microsoft.com/office/drawing/2014/main" id="{21C7DA38-0113-D56F-57E8-36617AAB6D6A}"/>
              </a:ext>
            </a:extLst>
          </p:cNvPr>
          <p:cNvSpPr txBox="1"/>
          <p:nvPr/>
        </p:nvSpPr>
        <p:spPr>
          <a:xfrm>
            <a:off x="683121" y="598082"/>
            <a:ext cx="6734770"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333333"/>
                </a:solidFill>
                <a:effectLst/>
                <a:latin typeface="Century Gothic" panose="020B0502020202020204" pitchFamily="34" charset="0"/>
                <a:cs typeface="GothicE" panose="00000400000000000000" pitchFamily="2" charset="0"/>
              </a:rPr>
              <a:t>Coronavirus (COVID-19) Data in the United States – Tracks confirmed cases and deaths in the US by state and county.</a:t>
            </a:r>
          </a:p>
        </p:txBody>
      </p:sp>
      <p:pic>
        <p:nvPicPr>
          <p:cNvPr id="3" name="Picture 2">
            <a:extLst>
              <a:ext uri="{FF2B5EF4-FFF2-40B4-BE49-F238E27FC236}">
                <a16:creationId xmlns:a16="http://schemas.microsoft.com/office/drawing/2014/main" id="{87EB65C9-4F6D-674F-8D01-17FEF47B1E3B}"/>
              </a:ext>
            </a:extLst>
          </p:cNvPr>
          <p:cNvPicPr>
            <a:picLocks noChangeAspect="1"/>
          </p:cNvPicPr>
          <p:nvPr/>
        </p:nvPicPr>
        <p:blipFill>
          <a:blip r:embed="rId3"/>
          <a:stretch>
            <a:fillRect/>
          </a:stretch>
        </p:blipFill>
        <p:spPr>
          <a:xfrm>
            <a:off x="1488227" y="1440213"/>
            <a:ext cx="6167545" cy="3203223"/>
          </a:xfrm>
          <a:prstGeom prst="rect">
            <a:avLst/>
          </a:prstGeom>
        </p:spPr>
      </p:pic>
    </p:spTree>
    <p:extLst>
      <p:ext uri="{BB962C8B-B14F-4D97-AF65-F5344CB8AC3E}">
        <p14:creationId xmlns:p14="http://schemas.microsoft.com/office/powerpoint/2010/main" val="191018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7" name="TextBox 6">
            <a:extLst>
              <a:ext uri="{FF2B5EF4-FFF2-40B4-BE49-F238E27FC236}">
                <a16:creationId xmlns:a16="http://schemas.microsoft.com/office/drawing/2014/main" id="{21C7DA38-0113-D56F-57E8-36617AAB6D6A}"/>
              </a:ext>
            </a:extLst>
          </p:cNvPr>
          <p:cNvSpPr txBox="1"/>
          <p:nvPr/>
        </p:nvSpPr>
        <p:spPr>
          <a:xfrm>
            <a:off x="725984" y="498069"/>
            <a:ext cx="6274892" cy="738664"/>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333333"/>
                </a:solidFill>
                <a:effectLst/>
                <a:latin typeface="Century Gothic" panose="020B0502020202020204" pitchFamily="34" charset="0"/>
                <a:cs typeface="GothicE" panose="00000400000000000000" pitchFamily="2" charset="0"/>
              </a:rPr>
              <a:t>Coronavirus Disease (COVID-19) Testing Data – Tracks the number of people tested, pending tests, and positive and negative tests for COVID-19.</a:t>
            </a:r>
          </a:p>
        </p:txBody>
      </p:sp>
      <p:pic>
        <p:nvPicPr>
          <p:cNvPr id="4" name="Picture 3">
            <a:extLst>
              <a:ext uri="{FF2B5EF4-FFF2-40B4-BE49-F238E27FC236}">
                <a16:creationId xmlns:a16="http://schemas.microsoft.com/office/drawing/2014/main" id="{072EF7FC-3BA6-782A-C0FE-5D636EE77755}"/>
              </a:ext>
            </a:extLst>
          </p:cNvPr>
          <p:cNvPicPr>
            <a:picLocks noChangeAspect="1"/>
          </p:cNvPicPr>
          <p:nvPr/>
        </p:nvPicPr>
        <p:blipFill>
          <a:blip r:embed="rId3"/>
          <a:stretch>
            <a:fillRect/>
          </a:stretch>
        </p:blipFill>
        <p:spPr>
          <a:xfrm>
            <a:off x="1734205" y="1335614"/>
            <a:ext cx="5675589" cy="3638955"/>
          </a:xfrm>
          <a:prstGeom prst="rect">
            <a:avLst/>
          </a:prstGeom>
        </p:spPr>
      </p:pic>
    </p:spTree>
    <p:extLst>
      <p:ext uri="{BB962C8B-B14F-4D97-AF65-F5344CB8AC3E}">
        <p14:creationId xmlns:p14="http://schemas.microsoft.com/office/powerpoint/2010/main" val="29010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7" name="TextBox 6">
            <a:extLst>
              <a:ext uri="{FF2B5EF4-FFF2-40B4-BE49-F238E27FC236}">
                <a16:creationId xmlns:a16="http://schemas.microsoft.com/office/drawing/2014/main" id="{21C7DA38-0113-D56F-57E8-36617AAB6D6A}"/>
              </a:ext>
            </a:extLst>
          </p:cNvPr>
          <p:cNvSpPr txBox="1"/>
          <p:nvPr/>
        </p:nvSpPr>
        <p:spPr>
          <a:xfrm>
            <a:off x="840285" y="1019562"/>
            <a:ext cx="5210472"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333333"/>
                </a:solidFill>
                <a:effectLst/>
                <a:latin typeface="Century Gothic" panose="020B0502020202020204" pitchFamily="34" charset="0"/>
                <a:cs typeface="GothicE" panose="00000400000000000000" pitchFamily="2" charset="0"/>
              </a:rPr>
              <a:t>USA Hospital Beds – COVID-19 – Data on hospital beds and their utilization in the US.</a:t>
            </a:r>
          </a:p>
        </p:txBody>
      </p:sp>
      <p:pic>
        <p:nvPicPr>
          <p:cNvPr id="3" name="Picture 2">
            <a:extLst>
              <a:ext uri="{FF2B5EF4-FFF2-40B4-BE49-F238E27FC236}">
                <a16:creationId xmlns:a16="http://schemas.microsoft.com/office/drawing/2014/main" id="{E0D8BFAF-7A90-8C0F-736A-662724A66815}"/>
              </a:ext>
            </a:extLst>
          </p:cNvPr>
          <p:cNvPicPr>
            <a:picLocks noChangeAspect="1"/>
          </p:cNvPicPr>
          <p:nvPr/>
        </p:nvPicPr>
        <p:blipFill>
          <a:blip r:embed="rId3"/>
          <a:stretch>
            <a:fillRect/>
          </a:stretch>
        </p:blipFill>
        <p:spPr>
          <a:xfrm>
            <a:off x="1447566" y="1937660"/>
            <a:ext cx="6248868" cy="1969971"/>
          </a:xfrm>
          <a:prstGeom prst="rect">
            <a:avLst/>
          </a:prstGeom>
        </p:spPr>
      </p:pic>
    </p:spTree>
    <p:extLst>
      <p:ext uri="{BB962C8B-B14F-4D97-AF65-F5344CB8AC3E}">
        <p14:creationId xmlns:p14="http://schemas.microsoft.com/office/powerpoint/2010/main" val="129342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7" name="TextBox 6">
            <a:extLst>
              <a:ext uri="{FF2B5EF4-FFF2-40B4-BE49-F238E27FC236}">
                <a16:creationId xmlns:a16="http://schemas.microsoft.com/office/drawing/2014/main" id="{21C7DA38-0113-D56F-57E8-36617AAB6D6A}"/>
              </a:ext>
            </a:extLst>
          </p:cNvPr>
          <p:cNvSpPr txBox="1"/>
          <p:nvPr/>
        </p:nvSpPr>
        <p:spPr>
          <a:xfrm>
            <a:off x="783135" y="605225"/>
            <a:ext cx="5210472"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333333"/>
                </a:solidFill>
                <a:effectLst/>
                <a:latin typeface="Century Gothic" panose="020B0502020202020204" pitchFamily="34" charset="0"/>
                <a:cs typeface="GothicE" panose="00000400000000000000" pitchFamily="2" charset="0"/>
              </a:rPr>
              <a:t>Lookup tables to support visualizations.</a:t>
            </a:r>
          </a:p>
        </p:txBody>
      </p:sp>
      <p:pic>
        <p:nvPicPr>
          <p:cNvPr id="4" name="Picture 3">
            <a:extLst>
              <a:ext uri="{FF2B5EF4-FFF2-40B4-BE49-F238E27FC236}">
                <a16:creationId xmlns:a16="http://schemas.microsoft.com/office/drawing/2014/main" id="{5FC03052-D649-4971-9824-C6B5EC26D159}"/>
              </a:ext>
            </a:extLst>
          </p:cNvPr>
          <p:cNvPicPr>
            <a:picLocks noChangeAspect="1"/>
          </p:cNvPicPr>
          <p:nvPr/>
        </p:nvPicPr>
        <p:blipFill>
          <a:blip r:embed="rId3"/>
          <a:stretch>
            <a:fillRect/>
          </a:stretch>
        </p:blipFill>
        <p:spPr>
          <a:xfrm>
            <a:off x="1799734" y="1285875"/>
            <a:ext cx="5544531" cy="3569825"/>
          </a:xfrm>
          <a:prstGeom prst="rect">
            <a:avLst/>
          </a:prstGeom>
        </p:spPr>
      </p:pic>
    </p:spTree>
    <p:extLst>
      <p:ext uri="{BB962C8B-B14F-4D97-AF65-F5344CB8AC3E}">
        <p14:creationId xmlns:p14="http://schemas.microsoft.com/office/powerpoint/2010/main" val="1312591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A757-D707-1C11-8A6B-1B2F72AFA32A}"/>
              </a:ext>
            </a:extLst>
          </p:cNvPr>
          <p:cNvSpPr>
            <a:spLocks noGrp="1"/>
          </p:cNvSpPr>
          <p:nvPr>
            <p:ph type="title"/>
          </p:nvPr>
        </p:nvSpPr>
        <p:spPr>
          <a:xfrm>
            <a:off x="720000" y="737919"/>
            <a:ext cx="7704000" cy="572700"/>
          </a:xfrm>
        </p:spPr>
        <p:txBody>
          <a:bodyPr/>
          <a:lstStyle/>
          <a:p>
            <a:r>
              <a:rPr lang="en-IN" dirty="0"/>
              <a:t>Methodology</a:t>
            </a:r>
          </a:p>
        </p:txBody>
      </p:sp>
      <p:sp>
        <p:nvSpPr>
          <p:cNvPr id="3" name="Text Placeholder 2">
            <a:extLst>
              <a:ext uri="{FF2B5EF4-FFF2-40B4-BE49-F238E27FC236}">
                <a16:creationId xmlns:a16="http://schemas.microsoft.com/office/drawing/2014/main" id="{DE4D2FC1-7072-2C1D-E6E0-4D5615012D85}"/>
              </a:ext>
            </a:extLst>
          </p:cNvPr>
          <p:cNvSpPr>
            <a:spLocks noGrp="1"/>
          </p:cNvSpPr>
          <p:nvPr>
            <p:ph type="body" idx="1"/>
          </p:nvPr>
        </p:nvSpPr>
        <p:spPr>
          <a:xfrm>
            <a:off x="720000" y="1623961"/>
            <a:ext cx="7704000" cy="2633713"/>
          </a:xfrm>
        </p:spPr>
        <p:txBody>
          <a:bodyPr/>
          <a:lstStyle/>
          <a:p>
            <a:r>
              <a:rPr lang="en-IN" sz="2000" dirty="0"/>
              <a:t>Data model to our S3</a:t>
            </a:r>
          </a:p>
          <a:p>
            <a:r>
              <a:rPr lang="en-IN" sz="2000" dirty="0"/>
              <a:t>Connect Athena and Query data</a:t>
            </a:r>
          </a:p>
          <a:p>
            <a:r>
              <a:rPr lang="en-IN" sz="2000" dirty="0"/>
              <a:t>ETL job in python</a:t>
            </a:r>
          </a:p>
          <a:p>
            <a:r>
              <a:rPr lang="en-IN" sz="2000" dirty="0"/>
              <a:t>Save results onto our S3</a:t>
            </a:r>
          </a:p>
          <a:p>
            <a:r>
              <a:rPr lang="en-IN" sz="2000" dirty="0"/>
              <a:t>Glue Deployment</a:t>
            </a:r>
          </a:p>
          <a:p>
            <a:r>
              <a:rPr lang="en-IN" sz="2000" dirty="0"/>
              <a:t>Build tables on RedShift and collections on DynamoDB</a:t>
            </a:r>
          </a:p>
          <a:p>
            <a:r>
              <a:rPr lang="en-IN" sz="2000" dirty="0"/>
              <a:t>Copy data to RedShift and DynamoDB</a:t>
            </a:r>
          </a:p>
        </p:txBody>
      </p:sp>
    </p:spTree>
    <p:extLst>
      <p:ext uri="{BB962C8B-B14F-4D97-AF65-F5344CB8AC3E}">
        <p14:creationId xmlns:p14="http://schemas.microsoft.com/office/powerpoint/2010/main" val="153841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3265998" y="345681"/>
            <a:ext cx="2612001" cy="679057"/>
          </a:xfrm>
        </p:spPr>
        <p:txBody>
          <a:bodyPr/>
          <a:lstStyle/>
          <a:p>
            <a:r>
              <a:rPr lang="en-IN" sz="3600" dirty="0"/>
              <a:t>S3 Bucket</a:t>
            </a:r>
          </a:p>
        </p:txBody>
      </p:sp>
      <p:pic>
        <p:nvPicPr>
          <p:cNvPr id="5" name="Picture 4">
            <a:extLst>
              <a:ext uri="{FF2B5EF4-FFF2-40B4-BE49-F238E27FC236}">
                <a16:creationId xmlns:a16="http://schemas.microsoft.com/office/drawing/2014/main" id="{8A659B1C-FD9D-AFE4-B651-E69AF7DBDD96}"/>
              </a:ext>
            </a:extLst>
          </p:cNvPr>
          <p:cNvPicPr>
            <a:picLocks noChangeAspect="1"/>
          </p:cNvPicPr>
          <p:nvPr/>
        </p:nvPicPr>
        <p:blipFill>
          <a:blip r:embed="rId2"/>
          <a:stretch>
            <a:fillRect/>
          </a:stretch>
        </p:blipFill>
        <p:spPr>
          <a:xfrm>
            <a:off x="1178718" y="1224537"/>
            <a:ext cx="6786563" cy="36858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25299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3265998" y="345681"/>
            <a:ext cx="2612001" cy="679057"/>
          </a:xfrm>
        </p:spPr>
        <p:txBody>
          <a:bodyPr/>
          <a:lstStyle/>
          <a:p>
            <a:r>
              <a:rPr lang="en-IN" sz="3600" dirty="0"/>
              <a:t>Crawler</a:t>
            </a:r>
          </a:p>
        </p:txBody>
      </p:sp>
      <p:pic>
        <p:nvPicPr>
          <p:cNvPr id="4" name="Picture 3">
            <a:extLst>
              <a:ext uri="{FF2B5EF4-FFF2-40B4-BE49-F238E27FC236}">
                <a16:creationId xmlns:a16="http://schemas.microsoft.com/office/drawing/2014/main" id="{7443AB7C-3DBD-3EA1-E701-726CA3D43808}"/>
              </a:ext>
            </a:extLst>
          </p:cNvPr>
          <p:cNvPicPr>
            <a:picLocks noChangeAspect="1"/>
          </p:cNvPicPr>
          <p:nvPr/>
        </p:nvPicPr>
        <p:blipFill>
          <a:blip r:embed="rId2"/>
          <a:stretch>
            <a:fillRect/>
          </a:stretch>
        </p:blipFill>
        <p:spPr>
          <a:xfrm>
            <a:off x="714375" y="1145901"/>
            <a:ext cx="7715249" cy="3651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645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471488" y="195329"/>
            <a:ext cx="5986462" cy="1236604"/>
          </a:xfrm>
        </p:spPr>
        <p:txBody>
          <a:bodyPr/>
          <a:lstStyle/>
          <a:p>
            <a:pPr algn="l"/>
            <a:r>
              <a:rPr lang="en-IN" sz="3600" dirty="0"/>
              <a:t>Connecting AWS services to Python using boto3  </a:t>
            </a:r>
          </a:p>
        </p:txBody>
      </p:sp>
      <p:pic>
        <p:nvPicPr>
          <p:cNvPr id="5" name="Picture 4">
            <a:extLst>
              <a:ext uri="{FF2B5EF4-FFF2-40B4-BE49-F238E27FC236}">
                <a16:creationId xmlns:a16="http://schemas.microsoft.com/office/drawing/2014/main" id="{28A1C272-5D0C-B899-8517-63613EDBB435}"/>
              </a:ext>
            </a:extLst>
          </p:cNvPr>
          <p:cNvPicPr>
            <a:picLocks noChangeAspect="1"/>
          </p:cNvPicPr>
          <p:nvPr/>
        </p:nvPicPr>
        <p:blipFill>
          <a:blip r:embed="rId2"/>
          <a:stretch>
            <a:fillRect/>
          </a:stretch>
        </p:blipFill>
        <p:spPr>
          <a:xfrm>
            <a:off x="471488" y="1665290"/>
            <a:ext cx="8308181" cy="328288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4440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375070-5748-EB8C-9378-BC73C2154143}"/>
              </a:ext>
            </a:extLst>
          </p:cNvPr>
          <p:cNvPicPr>
            <a:picLocks noChangeAspect="1"/>
          </p:cNvPicPr>
          <p:nvPr/>
        </p:nvPicPr>
        <p:blipFill>
          <a:blip r:embed="rId2"/>
          <a:stretch>
            <a:fillRect/>
          </a:stretch>
        </p:blipFill>
        <p:spPr>
          <a:xfrm>
            <a:off x="721026" y="396478"/>
            <a:ext cx="7701948" cy="435054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1975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D8CB-4A4E-AD27-8D48-4DD54262F843}"/>
              </a:ext>
            </a:extLst>
          </p:cNvPr>
          <p:cNvSpPr>
            <a:spLocks noGrp="1"/>
          </p:cNvSpPr>
          <p:nvPr>
            <p:ph type="title"/>
          </p:nvPr>
        </p:nvSpPr>
        <p:spPr>
          <a:xfrm>
            <a:off x="720000" y="136891"/>
            <a:ext cx="7704000" cy="572700"/>
          </a:xfrm>
        </p:spPr>
        <p:txBody>
          <a:bodyPr/>
          <a:lstStyle/>
          <a:p>
            <a:pPr algn="ctr"/>
            <a:r>
              <a:rPr lang="en-US" dirty="0"/>
              <a:t>Data Description</a:t>
            </a:r>
          </a:p>
        </p:txBody>
      </p:sp>
      <p:sp>
        <p:nvSpPr>
          <p:cNvPr id="4" name="TextBox 3">
            <a:extLst>
              <a:ext uri="{FF2B5EF4-FFF2-40B4-BE49-F238E27FC236}">
                <a16:creationId xmlns:a16="http://schemas.microsoft.com/office/drawing/2014/main" id="{CA4E756F-AA8D-DEC8-A451-105280F2CF78}"/>
              </a:ext>
            </a:extLst>
          </p:cNvPr>
          <p:cNvSpPr txBox="1"/>
          <p:nvPr/>
        </p:nvSpPr>
        <p:spPr>
          <a:xfrm>
            <a:off x="123230" y="818504"/>
            <a:ext cx="8897540" cy="1600438"/>
          </a:xfrm>
          <a:prstGeom prst="rect">
            <a:avLst/>
          </a:prstGeom>
          <a:noFill/>
        </p:spPr>
        <p:txBody>
          <a:bodyPr wrap="square">
            <a:spAutoFit/>
          </a:bodyPr>
          <a:lstStyle/>
          <a:p>
            <a:r>
              <a:rPr lang="en-US" dirty="0">
                <a:latin typeface="Century Gothic" panose="020B0502020202020204" pitchFamily="34" charset="0"/>
                <a:cs typeface="Times New Roman" panose="02020603050405020304" pitchFamily="18" charset="0"/>
              </a:rPr>
              <a:t>Coronaviruses are a large family of viruses which may cause illness in animals or humans. In humans, several coronaviruses are known to cause respiratory infections ranging from the common cold to more severe diseases such as Middle East Respiratory Syndrome (MERS) and Severe Acute Respiratory Syndrome (SARS). </a:t>
            </a:r>
          </a:p>
          <a:p>
            <a:endParaRPr lang="en-US" dirty="0">
              <a:latin typeface="Century Gothic" panose="020B0502020202020204" pitchFamily="34" charset="0"/>
              <a:cs typeface="Times New Roman" panose="02020603050405020304" pitchFamily="18" charset="0"/>
            </a:endParaRPr>
          </a:p>
          <a:p>
            <a:r>
              <a:rPr lang="en-US" dirty="0">
                <a:latin typeface="Century Gothic" panose="020B0502020202020204" pitchFamily="34" charset="0"/>
                <a:cs typeface="Times New Roman" panose="02020603050405020304" pitchFamily="18" charset="0"/>
              </a:rPr>
              <a:t>The number of new cases is increasing day by day around the world. This dataset has information from the states and union territories of India.</a:t>
            </a:r>
          </a:p>
        </p:txBody>
      </p:sp>
      <p:sp>
        <p:nvSpPr>
          <p:cNvPr id="6" name="TextBox 5">
            <a:extLst>
              <a:ext uri="{FF2B5EF4-FFF2-40B4-BE49-F238E27FC236}">
                <a16:creationId xmlns:a16="http://schemas.microsoft.com/office/drawing/2014/main" id="{9B48336B-B619-13BD-582C-5DE5E1C3456C}"/>
              </a:ext>
            </a:extLst>
          </p:cNvPr>
          <p:cNvSpPr txBox="1"/>
          <p:nvPr/>
        </p:nvSpPr>
        <p:spPr>
          <a:xfrm>
            <a:off x="1363078" y="2418942"/>
            <a:ext cx="6788349" cy="2031325"/>
          </a:xfrm>
          <a:prstGeom prst="rect">
            <a:avLst/>
          </a:prstGeom>
          <a:noFill/>
        </p:spPr>
        <p:txBody>
          <a:bodyPr wrap="square">
            <a:spAutoFit/>
          </a:bodyPr>
          <a:lstStyle/>
          <a:p>
            <a:pPr algn="ctr"/>
            <a:r>
              <a:rPr lang="en-US" b="1" i="0" dirty="0">
                <a:effectLst/>
                <a:latin typeface="Century Gothic" panose="020B0502020202020204" pitchFamily="34" charset="0"/>
              </a:rPr>
              <a:t>Attribute Information</a:t>
            </a:r>
            <a:endParaRPr lang="en-US" b="0" i="0" dirty="0">
              <a:effectLst/>
              <a:latin typeface="Century Gothic" panose="020B0502020202020204" pitchFamily="34" charset="0"/>
            </a:endParaRPr>
          </a:p>
          <a:p>
            <a:pPr marL="285750" indent="-285750" algn="l">
              <a:buFont typeface="Arial" panose="020B0604020202020204" pitchFamily="34" charset="0"/>
              <a:buChar char="•"/>
            </a:pPr>
            <a:r>
              <a:rPr lang="en-US" b="0" i="0" dirty="0">
                <a:effectLst/>
                <a:latin typeface="Century Gothic" panose="020B0502020202020204" pitchFamily="34" charset="0"/>
              </a:rPr>
              <a:t>State/UTs - Names of Indian States and Union Territories.</a:t>
            </a:r>
          </a:p>
          <a:p>
            <a:pPr marL="285750" indent="-285750" algn="l">
              <a:buFont typeface="Arial" panose="020B0604020202020204" pitchFamily="34" charset="0"/>
              <a:buChar char="•"/>
            </a:pPr>
            <a:r>
              <a:rPr lang="en-US" b="0" i="0" dirty="0">
                <a:effectLst/>
                <a:latin typeface="Century Gothic" panose="020B0502020202020204" pitchFamily="34" charset="0"/>
              </a:rPr>
              <a:t>Total Cases - Total number of confirmed cases</a:t>
            </a:r>
          </a:p>
          <a:p>
            <a:pPr marL="285750" indent="-285750" algn="l">
              <a:buFont typeface="Arial" panose="020B0604020202020204" pitchFamily="34" charset="0"/>
              <a:buChar char="•"/>
            </a:pPr>
            <a:r>
              <a:rPr lang="en-US" b="0" i="0" dirty="0">
                <a:effectLst/>
                <a:latin typeface="Century Gothic" panose="020B0502020202020204" pitchFamily="34" charset="0"/>
              </a:rPr>
              <a:t>Active - Total number of active cases</a:t>
            </a:r>
          </a:p>
          <a:p>
            <a:pPr marL="285750" indent="-285750" algn="l">
              <a:buFont typeface="Arial" panose="020B0604020202020204" pitchFamily="34" charset="0"/>
              <a:buChar char="•"/>
            </a:pPr>
            <a:r>
              <a:rPr lang="en-US" b="0" i="0" dirty="0">
                <a:effectLst/>
                <a:latin typeface="Century Gothic" panose="020B0502020202020204" pitchFamily="34" charset="0"/>
              </a:rPr>
              <a:t>Discharged - Total number of discharged cases</a:t>
            </a:r>
          </a:p>
          <a:p>
            <a:pPr marL="285750" indent="-285750" algn="l">
              <a:buFont typeface="Arial" panose="020B0604020202020204" pitchFamily="34" charset="0"/>
              <a:buChar char="•"/>
            </a:pPr>
            <a:r>
              <a:rPr lang="en-US" b="0" i="0" dirty="0">
                <a:effectLst/>
                <a:latin typeface="Century Gothic" panose="020B0502020202020204" pitchFamily="34" charset="0"/>
              </a:rPr>
              <a:t>Deaths - Total number of deaths</a:t>
            </a:r>
          </a:p>
          <a:p>
            <a:pPr marL="285750" indent="-285750" algn="l">
              <a:buFont typeface="Arial" panose="020B0604020202020204" pitchFamily="34" charset="0"/>
              <a:buChar char="•"/>
            </a:pPr>
            <a:r>
              <a:rPr lang="en-US" b="0" i="0" dirty="0">
                <a:effectLst/>
                <a:latin typeface="Century Gothic" panose="020B0502020202020204" pitchFamily="34" charset="0"/>
              </a:rPr>
              <a:t>Active Ratio (%) - Ratio of number of active cases to total cases</a:t>
            </a:r>
          </a:p>
          <a:p>
            <a:pPr marL="285750" indent="-285750" algn="l">
              <a:buFont typeface="Arial" panose="020B0604020202020204" pitchFamily="34" charset="0"/>
              <a:buChar char="•"/>
            </a:pPr>
            <a:r>
              <a:rPr lang="en-US" b="0" i="0" dirty="0">
                <a:effectLst/>
                <a:latin typeface="Century Gothic" panose="020B0502020202020204" pitchFamily="34" charset="0"/>
              </a:rPr>
              <a:t>Discharge Ratio (%) - Ratio of number of discharged cases to total cases</a:t>
            </a:r>
          </a:p>
          <a:p>
            <a:pPr marL="285750" indent="-285750" algn="l">
              <a:buFont typeface="Arial" panose="020B0604020202020204" pitchFamily="34" charset="0"/>
              <a:buChar char="•"/>
            </a:pPr>
            <a:r>
              <a:rPr lang="en-US" b="0" i="0" dirty="0">
                <a:effectLst/>
                <a:latin typeface="Century Gothic" panose="020B0502020202020204" pitchFamily="34" charset="0"/>
              </a:rPr>
              <a:t>Death Ratio (%) - Ratio of number of deaths to total cases</a:t>
            </a:r>
          </a:p>
        </p:txBody>
      </p:sp>
      <p:sp>
        <p:nvSpPr>
          <p:cNvPr id="5" name="TextBox 4">
            <a:extLst>
              <a:ext uri="{FF2B5EF4-FFF2-40B4-BE49-F238E27FC236}">
                <a16:creationId xmlns:a16="http://schemas.microsoft.com/office/drawing/2014/main" id="{95AB7A60-784D-B031-7BAA-017E227308B3}"/>
              </a:ext>
            </a:extLst>
          </p:cNvPr>
          <p:cNvSpPr txBox="1"/>
          <p:nvPr/>
        </p:nvSpPr>
        <p:spPr>
          <a:xfrm>
            <a:off x="4206240" y="4552546"/>
            <a:ext cx="4937760" cy="523220"/>
          </a:xfrm>
          <a:prstGeom prst="rect">
            <a:avLst/>
          </a:prstGeom>
          <a:noFill/>
        </p:spPr>
        <p:txBody>
          <a:bodyPr wrap="square">
            <a:spAutoFit/>
          </a:bodyPr>
          <a:lstStyle/>
          <a:p>
            <a:r>
              <a:rPr lang="en-IN" dirty="0">
                <a:latin typeface="Century Gothic" panose="020B0502020202020204" pitchFamily="34" charset="0"/>
                <a:hlinkClick r:id="rId2"/>
              </a:rPr>
              <a:t>https://www.kaggle.com/code/imakash3011/covid-19-india-eda-visualization-report/data</a:t>
            </a:r>
            <a:endParaRPr lang="en-IN" dirty="0">
              <a:latin typeface="Century Gothic" panose="020B0502020202020204" pitchFamily="34" charset="0"/>
            </a:endParaRPr>
          </a:p>
        </p:txBody>
      </p:sp>
    </p:spTree>
    <p:extLst>
      <p:ext uri="{BB962C8B-B14F-4D97-AF65-F5344CB8AC3E}">
        <p14:creationId xmlns:p14="http://schemas.microsoft.com/office/powerpoint/2010/main" val="1780673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94A26-4C8C-0FE6-9BA7-F76606036741}"/>
              </a:ext>
            </a:extLst>
          </p:cNvPr>
          <p:cNvPicPr>
            <a:picLocks noChangeAspect="1"/>
          </p:cNvPicPr>
          <p:nvPr/>
        </p:nvPicPr>
        <p:blipFill>
          <a:blip r:embed="rId2"/>
          <a:stretch>
            <a:fillRect/>
          </a:stretch>
        </p:blipFill>
        <p:spPr>
          <a:xfrm>
            <a:off x="903684" y="569332"/>
            <a:ext cx="7336631" cy="400483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4836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AC41A1-AE32-CD65-D219-7EDB6F4A8C28}"/>
              </a:ext>
            </a:extLst>
          </p:cNvPr>
          <p:cNvPicPr>
            <a:picLocks noChangeAspect="1"/>
          </p:cNvPicPr>
          <p:nvPr/>
        </p:nvPicPr>
        <p:blipFill>
          <a:blip r:embed="rId2"/>
          <a:stretch>
            <a:fillRect/>
          </a:stretch>
        </p:blipFill>
        <p:spPr>
          <a:xfrm>
            <a:off x="967264" y="469863"/>
            <a:ext cx="7209472" cy="420377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246169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06AA93-165E-0C06-E8D9-685B68BF8F0B}"/>
              </a:ext>
            </a:extLst>
          </p:cNvPr>
          <p:cNvPicPr>
            <a:picLocks noChangeAspect="1"/>
          </p:cNvPicPr>
          <p:nvPr/>
        </p:nvPicPr>
        <p:blipFill>
          <a:blip r:embed="rId2"/>
          <a:stretch>
            <a:fillRect/>
          </a:stretch>
        </p:blipFill>
        <p:spPr>
          <a:xfrm>
            <a:off x="664369" y="694028"/>
            <a:ext cx="7815262" cy="375544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1124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2C68D-74F4-9625-7F2C-C30E05700778}"/>
              </a:ext>
            </a:extLst>
          </p:cNvPr>
          <p:cNvPicPr>
            <a:picLocks noChangeAspect="1"/>
          </p:cNvPicPr>
          <p:nvPr/>
        </p:nvPicPr>
        <p:blipFill>
          <a:blip r:embed="rId2"/>
          <a:stretch>
            <a:fillRect/>
          </a:stretch>
        </p:blipFill>
        <p:spPr>
          <a:xfrm>
            <a:off x="1118249" y="314926"/>
            <a:ext cx="6907502" cy="451364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3974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0551F-847A-8044-3B5E-8237711F71C0}"/>
              </a:ext>
            </a:extLst>
          </p:cNvPr>
          <p:cNvPicPr>
            <a:picLocks noChangeAspect="1"/>
          </p:cNvPicPr>
          <p:nvPr/>
        </p:nvPicPr>
        <p:blipFill>
          <a:blip r:embed="rId2"/>
          <a:stretch>
            <a:fillRect/>
          </a:stretch>
        </p:blipFill>
        <p:spPr>
          <a:xfrm>
            <a:off x="751879" y="496862"/>
            <a:ext cx="7640241" cy="414977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74048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41CDC7-F0D4-434D-6AF5-777C361C5CE3}"/>
              </a:ext>
            </a:extLst>
          </p:cNvPr>
          <p:cNvPicPr>
            <a:picLocks noChangeAspect="1"/>
          </p:cNvPicPr>
          <p:nvPr/>
        </p:nvPicPr>
        <p:blipFill>
          <a:blip r:embed="rId2"/>
          <a:stretch>
            <a:fillRect/>
          </a:stretch>
        </p:blipFill>
        <p:spPr>
          <a:xfrm>
            <a:off x="1028700" y="656327"/>
            <a:ext cx="7086600" cy="383084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66062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8A116-DF69-783D-7E45-4E1964071C83}"/>
              </a:ext>
            </a:extLst>
          </p:cNvPr>
          <p:cNvPicPr>
            <a:picLocks noChangeAspect="1"/>
          </p:cNvPicPr>
          <p:nvPr/>
        </p:nvPicPr>
        <p:blipFill>
          <a:blip r:embed="rId2"/>
          <a:stretch>
            <a:fillRect/>
          </a:stretch>
        </p:blipFill>
        <p:spPr>
          <a:xfrm>
            <a:off x="1255722" y="228283"/>
            <a:ext cx="6632556" cy="468693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67154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62F72-B8B8-635E-6F4B-0D9468460AA0}"/>
              </a:ext>
            </a:extLst>
          </p:cNvPr>
          <p:cNvPicPr>
            <a:picLocks noChangeAspect="1"/>
          </p:cNvPicPr>
          <p:nvPr/>
        </p:nvPicPr>
        <p:blipFill>
          <a:blip r:embed="rId2"/>
          <a:stretch>
            <a:fillRect/>
          </a:stretch>
        </p:blipFill>
        <p:spPr>
          <a:xfrm>
            <a:off x="939497" y="591257"/>
            <a:ext cx="7265005" cy="396098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93243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FC257-4FC4-5245-31FD-17D1A75A9271}"/>
              </a:ext>
            </a:extLst>
          </p:cNvPr>
          <p:cNvPicPr>
            <a:picLocks noChangeAspect="1"/>
          </p:cNvPicPr>
          <p:nvPr/>
        </p:nvPicPr>
        <p:blipFill>
          <a:blip r:embed="rId2"/>
          <a:stretch>
            <a:fillRect/>
          </a:stretch>
        </p:blipFill>
        <p:spPr>
          <a:xfrm>
            <a:off x="942975" y="652345"/>
            <a:ext cx="7258050" cy="383880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687350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2C9BB-D56B-603C-22B7-131D20607EA6}"/>
              </a:ext>
            </a:extLst>
          </p:cNvPr>
          <p:cNvPicPr>
            <a:picLocks noChangeAspect="1"/>
          </p:cNvPicPr>
          <p:nvPr/>
        </p:nvPicPr>
        <p:blipFill>
          <a:blip r:embed="rId2"/>
          <a:stretch>
            <a:fillRect/>
          </a:stretch>
        </p:blipFill>
        <p:spPr>
          <a:xfrm>
            <a:off x="1719643" y="434976"/>
            <a:ext cx="5704713" cy="427354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1749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F62F-285C-ADA9-9C0F-6F031EF042F9}"/>
              </a:ext>
            </a:extLst>
          </p:cNvPr>
          <p:cNvSpPr>
            <a:spLocks noGrp="1"/>
          </p:cNvSpPr>
          <p:nvPr>
            <p:ph type="title"/>
          </p:nvPr>
        </p:nvSpPr>
        <p:spPr/>
        <p:txBody>
          <a:bodyPr/>
          <a:lstStyle/>
          <a:p>
            <a:pPr algn="ctr"/>
            <a:r>
              <a:rPr lang="en-US" dirty="0"/>
              <a:t>Data</a:t>
            </a:r>
          </a:p>
        </p:txBody>
      </p:sp>
      <p:pic>
        <p:nvPicPr>
          <p:cNvPr id="3" name="Picture 2">
            <a:extLst>
              <a:ext uri="{FF2B5EF4-FFF2-40B4-BE49-F238E27FC236}">
                <a16:creationId xmlns:a16="http://schemas.microsoft.com/office/drawing/2014/main" id="{50E1FE83-0111-D70C-1ECB-743EF373B913}"/>
              </a:ext>
            </a:extLst>
          </p:cNvPr>
          <p:cNvPicPr>
            <a:picLocks noChangeAspect="1"/>
          </p:cNvPicPr>
          <p:nvPr/>
        </p:nvPicPr>
        <p:blipFill>
          <a:blip r:embed="rId2"/>
          <a:stretch>
            <a:fillRect/>
          </a:stretch>
        </p:blipFill>
        <p:spPr>
          <a:xfrm>
            <a:off x="290512" y="1447799"/>
            <a:ext cx="8562975" cy="2794423"/>
          </a:xfrm>
          <a:prstGeom prst="rect">
            <a:avLst/>
          </a:prstGeom>
        </p:spPr>
      </p:pic>
    </p:spTree>
    <p:extLst>
      <p:ext uri="{BB962C8B-B14F-4D97-AF65-F5344CB8AC3E}">
        <p14:creationId xmlns:p14="http://schemas.microsoft.com/office/powerpoint/2010/main" val="2822009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E3F819-EF94-5591-7CC9-2E7FB1FFFF79}"/>
              </a:ext>
            </a:extLst>
          </p:cNvPr>
          <p:cNvPicPr>
            <a:picLocks noChangeAspect="1"/>
          </p:cNvPicPr>
          <p:nvPr/>
        </p:nvPicPr>
        <p:blipFill>
          <a:blip r:embed="rId2"/>
          <a:stretch>
            <a:fillRect/>
          </a:stretch>
        </p:blipFill>
        <p:spPr>
          <a:xfrm>
            <a:off x="1674853" y="828676"/>
            <a:ext cx="5794293" cy="4177153"/>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91DAD5AC-C9E8-9A05-4B3C-A614893F1322}"/>
              </a:ext>
            </a:extLst>
          </p:cNvPr>
          <p:cNvSpPr txBox="1"/>
          <p:nvPr/>
        </p:nvSpPr>
        <p:spPr>
          <a:xfrm>
            <a:off x="2080617" y="137671"/>
            <a:ext cx="4982764" cy="646331"/>
          </a:xfrm>
          <a:prstGeom prst="rect">
            <a:avLst/>
          </a:prstGeom>
          <a:noFill/>
        </p:spPr>
        <p:txBody>
          <a:bodyPr wrap="square">
            <a:spAutoFit/>
          </a:bodyPr>
          <a:lstStyle/>
          <a:p>
            <a:pPr algn="ctr"/>
            <a:r>
              <a:rPr kumimoji="0" lang="en-IN" sz="3600" b="0" i="0" u="none" strike="noStrike" kern="0" cap="none" spc="0" normalizeH="0" baseline="0" noProof="0" dirty="0">
                <a:ln>
                  <a:noFill/>
                </a:ln>
                <a:solidFill>
                  <a:srgbClr val="5C60A7"/>
                </a:solidFill>
                <a:effectLst/>
                <a:uLnTx/>
                <a:uFillTx/>
                <a:latin typeface="Fredoka One"/>
                <a:sym typeface="Fredoka One"/>
              </a:rPr>
              <a:t>Dimension Model</a:t>
            </a:r>
            <a:endParaRPr lang="en-IN" dirty="0"/>
          </a:p>
        </p:txBody>
      </p:sp>
    </p:spTree>
    <p:extLst>
      <p:ext uri="{BB962C8B-B14F-4D97-AF65-F5344CB8AC3E}">
        <p14:creationId xmlns:p14="http://schemas.microsoft.com/office/powerpoint/2010/main" val="4155364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1A477-DBDD-D3B5-A9B5-300088B708BE}"/>
              </a:ext>
            </a:extLst>
          </p:cNvPr>
          <p:cNvPicPr>
            <a:picLocks noChangeAspect="1"/>
          </p:cNvPicPr>
          <p:nvPr/>
        </p:nvPicPr>
        <p:blipFill>
          <a:blip r:embed="rId2"/>
          <a:stretch>
            <a:fillRect/>
          </a:stretch>
        </p:blipFill>
        <p:spPr>
          <a:xfrm>
            <a:off x="1823361" y="292523"/>
            <a:ext cx="5497277" cy="455845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04245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F0CB8-DC58-7AE6-9125-94F21B9B3A84}"/>
              </a:ext>
            </a:extLst>
          </p:cNvPr>
          <p:cNvPicPr>
            <a:picLocks noChangeAspect="1"/>
          </p:cNvPicPr>
          <p:nvPr/>
        </p:nvPicPr>
        <p:blipFill>
          <a:blip r:embed="rId2"/>
          <a:stretch>
            <a:fillRect/>
          </a:stretch>
        </p:blipFill>
        <p:spPr>
          <a:xfrm>
            <a:off x="541866" y="900423"/>
            <a:ext cx="8060267" cy="33426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51061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95052C-52EC-6777-BF57-70A6D06E79B0}"/>
              </a:ext>
            </a:extLst>
          </p:cNvPr>
          <p:cNvPicPr>
            <a:picLocks noChangeAspect="1"/>
          </p:cNvPicPr>
          <p:nvPr/>
        </p:nvPicPr>
        <p:blipFill>
          <a:blip r:embed="rId2"/>
          <a:stretch>
            <a:fillRect/>
          </a:stretch>
        </p:blipFill>
        <p:spPr>
          <a:xfrm>
            <a:off x="543652" y="846692"/>
            <a:ext cx="8056696" cy="345011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99512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66180-9C65-F1B9-D197-28E6739B4446}"/>
              </a:ext>
            </a:extLst>
          </p:cNvPr>
          <p:cNvPicPr>
            <a:picLocks noChangeAspect="1"/>
          </p:cNvPicPr>
          <p:nvPr/>
        </p:nvPicPr>
        <p:blipFill>
          <a:blip r:embed="rId2"/>
          <a:stretch>
            <a:fillRect/>
          </a:stretch>
        </p:blipFill>
        <p:spPr>
          <a:xfrm>
            <a:off x="866986" y="695765"/>
            <a:ext cx="7410027" cy="375196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17528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D1ED58-CE1D-3206-F7C3-C8978465B584}"/>
              </a:ext>
            </a:extLst>
          </p:cNvPr>
          <p:cNvPicPr>
            <a:picLocks noChangeAspect="1"/>
          </p:cNvPicPr>
          <p:nvPr/>
        </p:nvPicPr>
        <p:blipFill>
          <a:blip r:embed="rId2"/>
          <a:stretch>
            <a:fillRect/>
          </a:stretch>
        </p:blipFill>
        <p:spPr>
          <a:xfrm>
            <a:off x="642525" y="1022131"/>
            <a:ext cx="7858949" cy="309923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281001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3265998" y="345681"/>
            <a:ext cx="2612001" cy="679057"/>
          </a:xfrm>
        </p:spPr>
        <p:txBody>
          <a:bodyPr/>
          <a:lstStyle/>
          <a:p>
            <a:r>
              <a:rPr lang="en-IN" sz="3600" dirty="0"/>
              <a:t>Athena</a:t>
            </a:r>
          </a:p>
        </p:txBody>
      </p:sp>
      <p:pic>
        <p:nvPicPr>
          <p:cNvPr id="5" name="Picture 4">
            <a:extLst>
              <a:ext uri="{FF2B5EF4-FFF2-40B4-BE49-F238E27FC236}">
                <a16:creationId xmlns:a16="http://schemas.microsoft.com/office/drawing/2014/main" id="{80FE1DE6-2CEB-A224-BAC4-E6C43EEE4569}"/>
              </a:ext>
            </a:extLst>
          </p:cNvPr>
          <p:cNvPicPr>
            <a:picLocks noChangeAspect="1"/>
          </p:cNvPicPr>
          <p:nvPr/>
        </p:nvPicPr>
        <p:blipFill>
          <a:blip r:embed="rId2"/>
          <a:stretch>
            <a:fillRect/>
          </a:stretch>
        </p:blipFill>
        <p:spPr>
          <a:xfrm>
            <a:off x="735806" y="1171245"/>
            <a:ext cx="7672387" cy="348344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529740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3265999" y="531418"/>
            <a:ext cx="2612001" cy="679057"/>
          </a:xfrm>
        </p:spPr>
        <p:txBody>
          <a:bodyPr/>
          <a:lstStyle/>
          <a:p>
            <a:r>
              <a:rPr lang="en-IN" sz="3600" dirty="0"/>
              <a:t>Glue</a:t>
            </a:r>
          </a:p>
        </p:txBody>
      </p:sp>
      <p:pic>
        <p:nvPicPr>
          <p:cNvPr id="4" name="Picture 3">
            <a:extLst>
              <a:ext uri="{FF2B5EF4-FFF2-40B4-BE49-F238E27FC236}">
                <a16:creationId xmlns:a16="http://schemas.microsoft.com/office/drawing/2014/main" id="{C6C79C6F-71E4-3EBB-DA75-45E6F66E2785}"/>
              </a:ext>
            </a:extLst>
          </p:cNvPr>
          <p:cNvPicPr>
            <a:picLocks noChangeAspect="1"/>
          </p:cNvPicPr>
          <p:nvPr/>
        </p:nvPicPr>
        <p:blipFill>
          <a:blip r:embed="rId2"/>
          <a:stretch>
            <a:fillRect/>
          </a:stretch>
        </p:blipFill>
        <p:spPr>
          <a:xfrm>
            <a:off x="542925" y="1739934"/>
            <a:ext cx="8058150" cy="226726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8592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3AB55A-6875-02C0-94E8-8FD413E835FC}"/>
              </a:ext>
            </a:extLst>
          </p:cNvPr>
          <p:cNvPicPr>
            <a:picLocks noChangeAspect="1"/>
          </p:cNvPicPr>
          <p:nvPr/>
        </p:nvPicPr>
        <p:blipFill>
          <a:blip r:embed="rId2"/>
          <a:stretch>
            <a:fillRect/>
          </a:stretch>
        </p:blipFill>
        <p:spPr>
          <a:xfrm>
            <a:off x="602826" y="969820"/>
            <a:ext cx="7938347" cy="320386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81873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5E6B5-9990-B5D2-39C9-156654CCB13F}"/>
              </a:ext>
            </a:extLst>
          </p:cNvPr>
          <p:cNvPicPr>
            <a:picLocks noChangeAspect="1"/>
          </p:cNvPicPr>
          <p:nvPr/>
        </p:nvPicPr>
        <p:blipFill>
          <a:blip r:embed="rId2"/>
          <a:stretch>
            <a:fillRect/>
          </a:stretch>
        </p:blipFill>
        <p:spPr>
          <a:xfrm>
            <a:off x="1391499" y="267723"/>
            <a:ext cx="6361002" cy="460805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8823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74"/>
          <p:cNvSpPr txBox="1">
            <a:spLocks noGrp="1"/>
          </p:cNvSpPr>
          <p:nvPr>
            <p:ph type="title"/>
          </p:nvPr>
        </p:nvSpPr>
        <p:spPr>
          <a:xfrm>
            <a:off x="777151" y="244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Connecting Mongodb Database with Python</a:t>
            </a:r>
            <a:endParaRPr sz="2400" dirty="0"/>
          </a:p>
        </p:txBody>
      </p:sp>
      <p:sp>
        <p:nvSpPr>
          <p:cNvPr id="2" name="TextBox 1">
            <a:extLst>
              <a:ext uri="{FF2B5EF4-FFF2-40B4-BE49-F238E27FC236}">
                <a16:creationId xmlns:a16="http://schemas.microsoft.com/office/drawing/2014/main" id="{BB5F434C-1D95-9BA1-7077-0287E99BED51}"/>
              </a:ext>
            </a:extLst>
          </p:cNvPr>
          <p:cNvSpPr txBox="1"/>
          <p:nvPr/>
        </p:nvSpPr>
        <p:spPr>
          <a:xfrm>
            <a:off x="492919" y="1043581"/>
            <a:ext cx="8051006" cy="1200329"/>
          </a:xfrm>
          <a:prstGeom prst="rect">
            <a:avLst/>
          </a:prstGeom>
          <a:noFill/>
        </p:spPr>
        <p:txBody>
          <a:bodyPr wrap="square" rtlCol="0">
            <a:spAutoFit/>
          </a:bodyPr>
          <a:lstStyle/>
          <a:p>
            <a:pPr algn="just"/>
            <a:r>
              <a:rPr lang="en-US" sz="1800" dirty="0">
                <a:latin typeface="Century Gothic" panose="020B0502020202020204" pitchFamily="34" charset="0"/>
              </a:rPr>
              <a:t>To establish a connection to a database, we need to create a Mongo Client instance. This class provides a client for a MongoDB instance or server. Each client object has a built-in connection pool, which by default handles up to a hundred connections to the server.</a:t>
            </a:r>
          </a:p>
        </p:txBody>
      </p:sp>
      <p:pic>
        <p:nvPicPr>
          <p:cNvPr id="5" name="Picture 4">
            <a:extLst>
              <a:ext uri="{FF2B5EF4-FFF2-40B4-BE49-F238E27FC236}">
                <a16:creationId xmlns:a16="http://schemas.microsoft.com/office/drawing/2014/main" id="{29AC5231-1FCA-7504-3DED-78C00EA46082}"/>
              </a:ext>
            </a:extLst>
          </p:cNvPr>
          <p:cNvPicPr>
            <a:picLocks noChangeAspect="1"/>
          </p:cNvPicPr>
          <p:nvPr/>
        </p:nvPicPr>
        <p:blipFill>
          <a:blip r:embed="rId3"/>
          <a:stretch>
            <a:fillRect/>
          </a:stretch>
        </p:blipFill>
        <p:spPr>
          <a:xfrm>
            <a:off x="2709862" y="2468136"/>
            <a:ext cx="3724275" cy="1038225"/>
          </a:xfrm>
          <a:prstGeom prst="rect">
            <a:avLst/>
          </a:prstGeom>
        </p:spPr>
      </p:pic>
      <p:sp>
        <p:nvSpPr>
          <p:cNvPr id="13" name="TextBox 12">
            <a:extLst>
              <a:ext uri="{FF2B5EF4-FFF2-40B4-BE49-F238E27FC236}">
                <a16:creationId xmlns:a16="http://schemas.microsoft.com/office/drawing/2014/main" id="{4C91C4AD-26AB-FC07-CC16-AD2C2265DF71}"/>
              </a:ext>
            </a:extLst>
          </p:cNvPr>
          <p:cNvSpPr txBox="1"/>
          <p:nvPr/>
        </p:nvSpPr>
        <p:spPr>
          <a:xfrm>
            <a:off x="488902" y="3730587"/>
            <a:ext cx="8280498" cy="923330"/>
          </a:xfrm>
          <a:prstGeom prst="rect">
            <a:avLst/>
          </a:prstGeom>
          <a:noFill/>
        </p:spPr>
        <p:txBody>
          <a:bodyPr wrap="square">
            <a:spAutoFit/>
          </a:bodyPr>
          <a:lstStyle/>
          <a:p>
            <a:pPr algn="just"/>
            <a:r>
              <a:rPr lang="en-US" sz="1800" dirty="0">
                <a:latin typeface="Century Gothic" panose="020B0502020202020204" pitchFamily="34" charset="0"/>
              </a:rPr>
              <a:t>The code above establishes a connection to the default host (localhost) and port (27017). Mongo Client takes a set of arguments that allows us to specify custom host, port, and other connection parameters.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E9366-DB77-868D-7695-9E809DAB1712}"/>
              </a:ext>
            </a:extLst>
          </p:cNvPr>
          <p:cNvPicPr>
            <a:picLocks noChangeAspect="1"/>
          </p:cNvPicPr>
          <p:nvPr/>
        </p:nvPicPr>
        <p:blipFill>
          <a:blip r:embed="rId2"/>
          <a:stretch>
            <a:fillRect/>
          </a:stretch>
        </p:blipFill>
        <p:spPr>
          <a:xfrm>
            <a:off x="1645013" y="304947"/>
            <a:ext cx="5853974" cy="45336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672929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1E19D7-B000-4CF3-D7B0-F8994B3FEB6D}"/>
              </a:ext>
            </a:extLst>
          </p:cNvPr>
          <p:cNvPicPr>
            <a:picLocks noChangeAspect="1"/>
          </p:cNvPicPr>
          <p:nvPr/>
        </p:nvPicPr>
        <p:blipFill>
          <a:blip r:embed="rId2"/>
          <a:stretch>
            <a:fillRect/>
          </a:stretch>
        </p:blipFill>
        <p:spPr>
          <a:xfrm>
            <a:off x="873760" y="658449"/>
            <a:ext cx="7396480" cy="38266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443575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94AAF3-9B5F-4B87-87DD-100B15A8B65C}"/>
              </a:ext>
            </a:extLst>
          </p:cNvPr>
          <p:cNvPicPr>
            <a:picLocks noChangeAspect="1"/>
          </p:cNvPicPr>
          <p:nvPr/>
        </p:nvPicPr>
        <p:blipFill>
          <a:blip r:embed="rId2"/>
          <a:stretch>
            <a:fillRect/>
          </a:stretch>
        </p:blipFill>
        <p:spPr>
          <a:xfrm>
            <a:off x="616373" y="700653"/>
            <a:ext cx="7911253" cy="374219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250464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A49D0-A23F-4358-E47A-2214F9BB9844}"/>
              </a:ext>
            </a:extLst>
          </p:cNvPr>
          <p:cNvPicPr>
            <a:picLocks noChangeAspect="1"/>
          </p:cNvPicPr>
          <p:nvPr/>
        </p:nvPicPr>
        <p:blipFill>
          <a:blip r:embed="rId2"/>
          <a:stretch>
            <a:fillRect/>
          </a:stretch>
        </p:blipFill>
        <p:spPr>
          <a:xfrm>
            <a:off x="436880" y="885969"/>
            <a:ext cx="8270240" cy="337156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57152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D303D9-A38B-216F-D689-B9A2654800E5}"/>
              </a:ext>
            </a:extLst>
          </p:cNvPr>
          <p:cNvPicPr>
            <a:picLocks noChangeAspect="1"/>
          </p:cNvPicPr>
          <p:nvPr/>
        </p:nvPicPr>
        <p:blipFill>
          <a:blip r:embed="rId2"/>
          <a:stretch>
            <a:fillRect/>
          </a:stretch>
        </p:blipFill>
        <p:spPr>
          <a:xfrm>
            <a:off x="826346" y="575534"/>
            <a:ext cx="7491307" cy="39924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06808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80632-B2B4-F215-8D1F-7BB6DBEA1BD3}"/>
              </a:ext>
            </a:extLst>
          </p:cNvPr>
          <p:cNvPicPr>
            <a:picLocks noChangeAspect="1"/>
          </p:cNvPicPr>
          <p:nvPr/>
        </p:nvPicPr>
        <p:blipFill>
          <a:blip r:embed="rId2"/>
          <a:stretch>
            <a:fillRect/>
          </a:stretch>
        </p:blipFill>
        <p:spPr>
          <a:xfrm>
            <a:off x="1118844" y="297997"/>
            <a:ext cx="6906311" cy="45475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53846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459EB-3BE3-42BD-ADF3-BAB3951F373E}"/>
              </a:ext>
            </a:extLst>
          </p:cNvPr>
          <p:cNvSpPr>
            <a:spLocks noGrp="1"/>
          </p:cNvSpPr>
          <p:nvPr>
            <p:ph type="title"/>
          </p:nvPr>
        </p:nvSpPr>
        <p:spPr>
          <a:xfrm>
            <a:off x="3265999" y="400050"/>
            <a:ext cx="2612001" cy="679057"/>
          </a:xfrm>
        </p:spPr>
        <p:txBody>
          <a:bodyPr/>
          <a:lstStyle/>
          <a:p>
            <a:r>
              <a:rPr lang="en-IN" sz="3600" dirty="0"/>
              <a:t>RedShift</a:t>
            </a:r>
          </a:p>
        </p:txBody>
      </p:sp>
      <p:pic>
        <p:nvPicPr>
          <p:cNvPr id="5" name="Picture 4">
            <a:extLst>
              <a:ext uri="{FF2B5EF4-FFF2-40B4-BE49-F238E27FC236}">
                <a16:creationId xmlns:a16="http://schemas.microsoft.com/office/drawing/2014/main" id="{DC1B397A-A60F-39E7-C5D5-D11206FF6918}"/>
              </a:ext>
            </a:extLst>
          </p:cNvPr>
          <p:cNvPicPr>
            <a:picLocks noChangeAspect="1"/>
          </p:cNvPicPr>
          <p:nvPr/>
        </p:nvPicPr>
        <p:blipFill>
          <a:blip r:embed="rId2"/>
          <a:stretch>
            <a:fillRect/>
          </a:stretch>
        </p:blipFill>
        <p:spPr>
          <a:xfrm>
            <a:off x="465370" y="1338369"/>
            <a:ext cx="8213260" cy="340508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09555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2901-3E70-08E3-522F-FFE2D6FAE2EE}"/>
              </a:ext>
            </a:extLst>
          </p:cNvPr>
          <p:cNvSpPr>
            <a:spLocks noGrp="1"/>
          </p:cNvSpPr>
          <p:nvPr>
            <p:ph type="title"/>
          </p:nvPr>
        </p:nvSpPr>
        <p:spPr>
          <a:xfrm>
            <a:off x="2108962" y="2112643"/>
            <a:ext cx="4563900" cy="531900"/>
          </a:xfrm>
        </p:spPr>
        <p:txBody>
          <a:bodyPr/>
          <a:lstStyle/>
          <a:p>
            <a:r>
              <a:rPr lang="en-US" sz="5400" dirty="0"/>
              <a:t>Thank You</a:t>
            </a:r>
          </a:p>
        </p:txBody>
      </p:sp>
    </p:spTree>
    <p:extLst>
      <p:ext uri="{BB962C8B-B14F-4D97-AF65-F5344CB8AC3E}">
        <p14:creationId xmlns:p14="http://schemas.microsoft.com/office/powerpoint/2010/main" val="282197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65FA-0CA5-CFE6-1365-08A1D375682D}"/>
              </a:ext>
            </a:extLst>
          </p:cNvPr>
          <p:cNvSpPr>
            <a:spLocks noGrp="1"/>
          </p:cNvSpPr>
          <p:nvPr>
            <p:ph type="title"/>
          </p:nvPr>
        </p:nvSpPr>
        <p:spPr>
          <a:xfrm>
            <a:off x="648563" y="166418"/>
            <a:ext cx="7704000" cy="572700"/>
          </a:xfrm>
        </p:spPr>
        <p:txBody>
          <a:bodyPr/>
          <a:lstStyle/>
          <a:p>
            <a:pPr algn="ctr"/>
            <a:r>
              <a:rPr lang="en-US" dirty="0"/>
              <a:t>Web </a:t>
            </a:r>
            <a:r>
              <a:rPr lang="en-US" dirty="0">
                <a:solidFill>
                  <a:schemeClr val="accent1"/>
                </a:solidFill>
              </a:rPr>
              <a:t>Interface</a:t>
            </a:r>
          </a:p>
        </p:txBody>
      </p:sp>
      <p:pic>
        <p:nvPicPr>
          <p:cNvPr id="5" name="Picture 4">
            <a:extLst>
              <a:ext uri="{FF2B5EF4-FFF2-40B4-BE49-F238E27FC236}">
                <a16:creationId xmlns:a16="http://schemas.microsoft.com/office/drawing/2014/main" id="{812530BB-E9DD-F526-F3F6-AF4CA4D22712}"/>
              </a:ext>
            </a:extLst>
          </p:cNvPr>
          <p:cNvPicPr>
            <a:picLocks noChangeAspect="1"/>
          </p:cNvPicPr>
          <p:nvPr/>
        </p:nvPicPr>
        <p:blipFill>
          <a:blip r:embed="rId2"/>
          <a:stretch>
            <a:fillRect/>
          </a:stretch>
        </p:blipFill>
        <p:spPr>
          <a:xfrm>
            <a:off x="280126" y="879325"/>
            <a:ext cx="8072437" cy="3886464"/>
          </a:xfrm>
          <a:prstGeom prst="rect">
            <a:avLst/>
          </a:prstGeom>
        </p:spPr>
      </p:pic>
    </p:spTree>
    <p:extLst>
      <p:ext uri="{BB962C8B-B14F-4D97-AF65-F5344CB8AC3E}">
        <p14:creationId xmlns:p14="http://schemas.microsoft.com/office/powerpoint/2010/main" val="3371902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dirty="0"/>
              <a:t>Selecting State</a:t>
            </a:r>
          </a:p>
        </p:txBody>
      </p:sp>
      <p:pic>
        <p:nvPicPr>
          <p:cNvPr id="4" name="Picture 3">
            <a:extLst>
              <a:ext uri="{FF2B5EF4-FFF2-40B4-BE49-F238E27FC236}">
                <a16:creationId xmlns:a16="http://schemas.microsoft.com/office/drawing/2014/main" id="{5733E507-3651-40BF-FFD5-4CE8A444BAF9}"/>
              </a:ext>
            </a:extLst>
          </p:cNvPr>
          <p:cNvPicPr>
            <a:picLocks noChangeAspect="1"/>
          </p:cNvPicPr>
          <p:nvPr/>
        </p:nvPicPr>
        <p:blipFill>
          <a:blip r:embed="rId2"/>
          <a:stretch>
            <a:fillRect/>
          </a:stretch>
        </p:blipFill>
        <p:spPr>
          <a:xfrm>
            <a:off x="512178" y="842963"/>
            <a:ext cx="7438816" cy="3883661"/>
          </a:xfrm>
          <a:prstGeom prst="rect">
            <a:avLst/>
          </a:prstGeom>
        </p:spPr>
      </p:pic>
    </p:spTree>
    <p:extLst>
      <p:ext uri="{BB962C8B-B14F-4D97-AF65-F5344CB8AC3E}">
        <p14:creationId xmlns:p14="http://schemas.microsoft.com/office/powerpoint/2010/main" val="331245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564A-2702-F76C-6E10-E5FEE9EDECBD}"/>
              </a:ext>
            </a:extLst>
          </p:cNvPr>
          <p:cNvSpPr>
            <a:spLocks noGrp="1"/>
          </p:cNvSpPr>
          <p:nvPr>
            <p:ph type="title"/>
          </p:nvPr>
        </p:nvSpPr>
        <p:spPr>
          <a:xfrm>
            <a:off x="519975" y="187850"/>
            <a:ext cx="7704000" cy="572700"/>
          </a:xfrm>
        </p:spPr>
        <p:txBody>
          <a:bodyPr/>
          <a:lstStyle/>
          <a:p>
            <a:pPr algn="ctr"/>
            <a:r>
              <a:rPr lang="en-US" dirty="0"/>
              <a:t>Active Cases in a State</a:t>
            </a:r>
          </a:p>
        </p:txBody>
      </p:sp>
      <p:pic>
        <p:nvPicPr>
          <p:cNvPr id="5" name="Picture 4">
            <a:extLst>
              <a:ext uri="{FF2B5EF4-FFF2-40B4-BE49-F238E27FC236}">
                <a16:creationId xmlns:a16="http://schemas.microsoft.com/office/drawing/2014/main" id="{C54580AC-0EA0-8903-70F2-2A7D72610CE0}"/>
              </a:ext>
            </a:extLst>
          </p:cNvPr>
          <p:cNvPicPr>
            <a:picLocks noChangeAspect="1"/>
          </p:cNvPicPr>
          <p:nvPr/>
        </p:nvPicPr>
        <p:blipFill>
          <a:blip r:embed="rId2"/>
          <a:stretch>
            <a:fillRect/>
          </a:stretch>
        </p:blipFill>
        <p:spPr>
          <a:xfrm>
            <a:off x="304483" y="892607"/>
            <a:ext cx="6329363" cy="2116200"/>
          </a:xfrm>
          <a:prstGeom prst="rect">
            <a:avLst/>
          </a:prstGeom>
        </p:spPr>
      </p:pic>
      <p:pic>
        <p:nvPicPr>
          <p:cNvPr id="7" name="Picture 6">
            <a:extLst>
              <a:ext uri="{FF2B5EF4-FFF2-40B4-BE49-F238E27FC236}">
                <a16:creationId xmlns:a16="http://schemas.microsoft.com/office/drawing/2014/main" id="{43B468F6-F808-A1F0-77D6-3A1EEF05374D}"/>
              </a:ext>
            </a:extLst>
          </p:cNvPr>
          <p:cNvPicPr>
            <a:picLocks noChangeAspect="1"/>
          </p:cNvPicPr>
          <p:nvPr/>
        </p:nvPicPr>
        <p:blipFill>
          <a:blip r:embed="rId3"/>
          <a:stretch>
            <a:fillRect/>
          </a:stretch>
        </p:blipFill>
        <p:spPr>
          <a:xfrm>
            <a:off x="3469165" y="3140864"/>
            <a:ext cx="5474810" cy="1914462"/>
          </a:xfrm>
          <a:prstGeom prst="rect">
            <a:avLst/>
          </a:prstGeom>
        </p:spPr>
      </p:pic>
    </p:spTree>
    <p:extLst>
      <p:ext uri="{BB962C8B-B14F-4D97-AF65-F5344CB8AC3E}">
        <p14:creationId xmlns:p14="http://schemas.microsoft.com/office/powerpoint/2010/main" val="1542310254"/>
      </p:ext>
    </p:extLst>
  </p:cSld>
  <p:clrMapOvr>
    <a:masterClrMapping/>
  </p:clrMapOvr>
</p:sld>
</file>

<file path=ppt/theme/theme1.xml><?xml version="1.0" encoding="utf-8"?>
<a:theme xmlns:a="http://schemas.openxmlformats.org/drawingml/2006/main" name=" All About Covid Vaccines Medical Theme by Slidesgo">
  <a:themeElements>
    <a:clrScheme name="Simple Light">
      <a:dk1>
        <a:srgbClr val="5C60A7"/>
      </a:dk1>
      <a:lt1>
        <a:srgbClr val="7D80B9"/>
      </a:lt1>
      <a:dk2>
        <a:srgbClr val="A1B1F5"/>
      </a:dk2>
      <a:lt2>
        <a:srgbClr val="DDE3FB"/>
      </a:lt2>
      <a:accent1>
        <a:srgbClr val="F16F91"/>
      </a:accent1>
      <a:accent2>
        <a:srgbClr val="FFFFFF"/>
      </a:accent2>
      <a:accent3>
        <a:srgbClr val="FFFFFF"/>
      </a:accent3>
      <a:accent4>
        <a:srgbClr val="FFFFFF"/>
      </a:accent4>
      <a:accent5>
        <a:srgbClr val="FFFFFF"/>
      </a:accent5>
      <a:accent6>
        <a:srgbClr val="FFFFFF"/>
      </a:accent6>
      <a:hlink>
        <a:srgbClr val="5C60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TotalTime>
  <Words>641</Words>
  <Application>Microsoft Office PowerPoint</Application>
  <PresentationFormat>On-screen Show (16:9)</PresentationFormat>
  <Paragraphs>85</Paragraphs>
  <Slides>67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Bebas Neue</vt:lpstr>
      <vt:lpstr>Nunito</vt:lpstr>
      <vt:lpstr>Fredoka One</vt:lpstr>
      <vt:lpstr>Arial</vt:lpstr>
      <vt:lpstr>Wingdings</vt:lpstr>
      <vt:lpstr>Century Gothic</vt:lpstr>
      <vt:lpstr> All About Covid Vaccines Medical Theme by Slidesgo</vt:lpstr>
      <vt:lpstr>21AIE304  Big Data and Database Management System  PROJECT</vt:lpstr>
      <vt:lpstr>PowerPoint Presentation</vt:lpstr>
      <vt:lpstr>Covid 19 Analysis and Prediction</vt:lpstr>
      <vt:lpstr>Data Description</vt:lpstr>
      <vt:lpstr>Data</vt:lpstr>
      <vt:lpstr>Connecting Mongodb Database with Python</vt:lpstr>
      <vt:lpstr>Web Interface</vt:lpstr>
      <vt:lpstr>Selecting State</vt:lpstr>
      <vt:lpstr>Active Cases in a State</vt:lpstr>
      <vt:lpstr>Total Cases in a State</vt:lpstr>
      <vt:lpstr>Total Deaths in a State</vt:lpstr>
      <vt:lpstr>State Summary</vt:lpstr>
      <vt:lpstr>COVID Data Querying and Plots</vt:lpstr>
      <vt:lpstr>Query for Extracting COVID Data in a Tabular Form</vt:lpstr>
      <vt:lpstr>COVID Data in a Tabular Form</vt:lpstr>
      <vt:lpstr>COVID Data in Mongo Compass</vt:lpstr>
      <vt:lpstr>Total Covid Cases in India</vt:lpstr>
      <vt:lpstr>Total Covid Cases in India</vt:lpstr>
      <vt:lpstr>Geographical Representation of total cases</vt:lpstr>
      <vt:lpstr>Geographical Representation of total Deaths</vt:lpstr>
      <vt:lpstr>Sign Up Page for Querying</vt:lpstr>
      <vt:lpstr> Login Page for Querying</vt:lpstr>
      <vt:lpstr> Query Form</vt:lpstr>
      <vt:lpstr> Query Form</vt:lpstr>
      <vt:lpstr> Dynamic Users Data</vt:lpstr>
      <vt:lpstr> Query For Active Cases &gt; 10000</vt:lpstr>
      <vt:lpstr>PowerPoint Presentation</vt:lpstr>
      <vt:lpstr>QUERYING COVID-19  GLOBAL AND US DATA USING AWS ATHENA AND  REDSHIFT AND DYNAMODB</vt:lpstr>
      <vt:lpstr>PowerPoint Presentation</vt:lpstr>
      <vt:lpstr>Exploring the data</vt:lpstr>
      <vt:lpstr>PowerPoint Presentation</vt:lpstr>
      <vt:lpstr>PowerPoint Presentation</vt:lpstr>
      <vt:lpstr>PowerPoint Presentation</vt:lpstr>
      <vt:lpstr>PowerPoint Presentation</vt:lpstr>
      <vt:lpstr>Methodology</vt:lpstr>
      <vt:lpstr>S3 Bucket</vt:lpstr>
      <vt:lpstr>Crawler</vt:lpstr>
      <vt:lpstr>Connecting AWS services to Python using boto3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Athena</vt:lpstr>
      <vt:lpstr>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RedShift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21AIE304  Big Data and Database Management System  PROJECT</dc:title>
  <cp:lastModifiedBy>Bala Karthikeya</cp:lastModifiedBy>
  <cp:revision>5</cp:revision>
  <dcterms:modified xsi:type="dcterms:W3CDTF">2023-01-10T16:22:55Z</dcterms:modified>
</cp:coreProperties>
</file>